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handoutMasterIdLst>
    <p:handoutMasterId r:id="rId13"/>
  </p:handoutMasterIdLst>
  <p:sldIdLst>
    <p:sldId id="289" r:id="rId5"/>
    <p:sldId id="299" r:id="rId6"/>
    <p:sldId id="290" r:id="rId7"/>
    <p:sldId id="302" r:id="rId8"/>
    <p:sldId id="301" r:id="rId9"/>
    <p:sldId id="303" r:id="rId10"/>
    <p:sldId id="300" r:id="rId11"/>
    <p:sldId id="29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4" userDrawn="1">
          <p15:clr>
            <a:srgbClr val="A4A3A4"/>
          </p15:clr>
        </p15:guide>
        <p15:guide id="2" pos="576" userDrawn="1">
          <p15:clr>
            <a:srgbClr val="A4A3A4"/>
          </p15:clr>
        </p15:guide>
        <p15:guide id="8" orient="horz" pos="3744" userDrawn="1">
          <p15:clr>
            <a:srgbClr val="A4A3A4"/>
          </p15:clr>
        </p15:guide>
        <p15:guide id="9"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25" autoAdjust="0"/>
  </p:normalViewPr>
  <p:slideViewPr>
    <p:cSldViewPr snapToGrid="0" showGuides="1">
      <p:cViewPr varScale="1">
        <p:scale>
          <a:sx n="86" d="100"/>
          <a:sy n="86" d="100"/>
        </p:scale>
        <p:origin x="562" y="58"/>
      </p:cViewPr>
      <p:guideLst>
        <p:guide orient="horz" pos="1344"/>
        <p:guide pos="576"/>
        <p:guide orient="horz" pos="3744"/>
        <p:guide pos="3840"/>
      </p:guideLst>
    </p:cSldViewPr>
  </p:slideViewPr>
  <p:outlineViewPr>
    <p:cViewPr>
      <p:scale>
        <a:sx n="33" d="100"/>
        <a:sy n="33" d="100"/>
      </p:scale>
      <p:origin x="0" y="-5938"/>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94" d="100"/>
          <a:sy n="94" d="100"/>
        </p:scale>
        <p:origin x="299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A77-46AB-A232-5CE818F9794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A77-46AB-A232-5CE818F9794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A77-46AB-A232-5CE818F9794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A77-46AB-A232-5CE818F9794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A77-46AB-A232-5CE818F9794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A77-46AB-A232-5CE818F9794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0A77-46AB-A232-5CE818F97943}"/>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0A77-46AB-A232-5CE818F97943}"/>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0A77-46AB-A232-5CE818F97943}"/>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0A77-46AB-A232-5CE818F97943}"/>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3-E349-4E41-8B37-001428ADFBDF}"/>
              </c:ext>
            </c:extLst>
          </c:dPt>
          <c:dLbls>
            <c:dLbl>
              <c:idx val="10"/>
              <c:layout>
                <c:manualLayout>
                  <c:x val="0.1079185531496063"/>
                  <c:y val="0.10783408539406467"/>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349-4E41-8B37-001428ADFBDF}"/>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ln w="12700">
                      <a:solidFill>
                        <a:schemeClr val="bg1"/>
                      </a:solidFill>
                    </a:ln>
                    <a:solidFill>
                      <a:schemeClr val="bg1"/>
                    </a:solidFill>
                    <a:latin typeface="Times New Roman" panose="02020603050405020304" pitchFamily="18" charset="0"/>
                    <a:ea typeface="+mn-ea"/>
                    <a:cs typeface="Times New Roman" panose="02020603050405020304" pitchFamily="18"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Sheet1!$A$2:$A$12</c:f>
              <c:strCache>
                <c:ptCount val="11"/>
                <c:pt idx="0">
                  <c:v>Canadian</c:v>
                </c:pt>
                <c:pt idx="1">
                  <c:v>English</c:v>
                </c:pt>
                <c:pt idx="2">
                  <c:v>Scottish</c:v>
                </c:pt>
                <c:pt idx="3">
                  <c:v>French</c:v>
                </c:pt>
                <c:pt idx="4">
                  <c:v>Irish</c:v>
                </c:pt>
                <c:pt idx="5">
                  <c:v>German</c:v>
                </c:pt>
                <c:pt idx="6">
                  <c:v>Chinese</c:v>
                </c:pt>
                <c:pt idx="7">
                  <c:v>Italian</c:v>
                </c:pt>
                <c:pt idx="8">
                  <c:v>North American Indian</c:v>
                </c:pt>
                <c:pt idx="9">
                  <c:v>East Indian</c:v>
                </c:pt>
                <c:pt idx="10">
                  <c:v>Other</c:v>
                </c:pt>
              </c:strCache>
            </c:strRef>
          </c:cat>
          <c:val>
            <c:numRef>
              <c:f>Sheet1!$B$2:$B$12</c:f>
              <c:numCache>
                <c:formatCode>0.00%</c:formatCode>
                <c:ptCount val="11"/>
                <c:pt idx="0">
                  <c:v>0.32300000000000001</c:v>
                </c:pt>
                <c:pt idx="1">
                  <c:v>0.183</c:v>
                </c:pt>
                <c:pt idx="2">
                  <c:v>0.13900000000000001</c:v>
                </c:pt>
                <c:pt idx="3">
                  <c:v>0.13600000000000001</c:v>
                </c:pt>
                <c:pt idx="4">
                  <c:v>0.13400000000000001</c:v>
                </c:pt>
                <c:pt idx="5">
                  <c:v>9.6000000000000002E-2</c:v>
                </c:pt>
                <c:pt idx="6">
                  <c:v>5.0999999999999997E-2</c:v>
                </c:pt>
                <c:pt idx="7">
                  <c:v>4.5999999999999999E-2</c:v>
                </c:pt>
                <c:pt idx="8">
                  <c:v>4.3999999999999997E-2</c:v>
                </c:pt>
                <c:pt idx="9">
                  <c:v>0.04</c:v>
                </c:pt>
                <c:pt idx="10">
                  <c:v>0.51600000000000001</c:v>
                </c:pt>
              </c:numCache>
            </c:numRef>
          </c:val>
          <c:extLst>
            <c:ext xmlns:c16="http://schemas.microsoft.com/office/drawing/2014/chart" uri="{C3380CC4-5D6E-409C-BE32-E72D297353CC}">
              <c16:uniqueId val="{00000000-E349-4E41-8B37-001428ADFBD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4.8249778886518518E-2"/>
          <c:y val="0.81838145231846016"/>
          <c:w val="0.95175022111348151"/>
          <c:h val="0.1715175375805297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5DC31D-6BBA-1E40-9A7E-1FE0A421F3A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609E10C-1649-9148-9887-C4B5DF38CEE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465657-3F36-724B-A332-D448C4527D30}" type="datetimeFigureOut">
              <a:t>4/13/2021</a:t>
            </a:fld>
            <a:endParaRPr lang="en-US"/>
          </a:p>
        </p:txBody>
      </p:sp>
      <p:sp>
        <p:nvSpPr>
          <p:cNvPr id="4" name="Footer Placeholder 3">
            <a:extLst>
              <a:ext uri="{FF2B5EF4-FFF2-40B4-BE49-F238E27FC236}">
                <a16:creationId xmlns:a16="http://schemas.microsoft.com/office/drawing/2014/main" id="{FE09E7DC-2FE3-FA48-929A-C3D3179E1E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F40692-4B9B-A444-A85B-911AF05DE37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FF0D8CC-6079-CB40-AF25-90B118481BE2}" type="slidenum">
              <a:t>‹#›</a:t>
            </a:fld>
            <a:endParaRPr lang="en-US"/>
          </a:p>
        </p:txBody>
      </p:sp>
    </p:spTree>
    <p:extLst>
      <p:ext uri="{BB962C8B-B14F-4D97-AF65-F5344CB8AC3E}">
        <p14:creationId xmlns:p14="http://schemas.microsoft.com/office/powerpoint/2010/main" val="39336163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ADDF-D82C-4780-9143-87E5F529D813}"/>
              </a:ext>
            </a:extLst>
          </p:cNvPr>
          <p:cNvSpPr>
            <a:spLocks noGrp="1"/>
          </p:cNvSpPr>
          <p:nvPr>
            <p:ph type="title" hasCustomPrompt="1"/>
          </p:nvPr>
        </p:nvSpPr>
        <p:spPr>
          <a:xfrm>
            <a:off x="2898648" y="813816"/>
            <a:ext cx="6400800" cy="640080"/>
          </a:xfrm>
        </p:spPr>
        <p:txBody>
          <a:bodyPr/>
          <a:lstStyle>
            <a:lvl1pPr algn="ctr">
              <a:defRPr sz="2400">
                <a:solidFill>
                  <a:schemeClr val="bg1"/>
                </a:solidFill>
              </a:defRPr>
            </a:lvl1pPr>
          </a:lstStyle>
          <a:p>
            <a:r>
              <a:rPr lang="en-US" dirty="0"/>
              <a:t>Add text</a:t>
            </a:r>
          </a:p>
        </p:txBody>
      </p:sp>
      <p:sp>
        <p:nvSpPr>
          <p:cNvPr id="6" name="Text Placeholder 5">
            <a:extLst>
              <a:ext uri="{FF2B5EF4-FFF2-40B4-BE49-F238E27FC236}">
                <a16:creationId xmlns:a16="http://schemas.microsoft.com/office/drawing/2014/main" id="{D12B550A-AB53-4D15-A89E-6EEBB5151B92}"/>
              </a:ext>
            </a:extLst>
          </p:cNvPr>
          <p:cNvSpPr>
            <a:spLocks noGrp="1"/>
          </p:cNvSpPr>
          <p:nvPr>
            <p:ph type="body" sz="quarter" idx="10" hasCustomPrompt="1"/>
          </p:nvPr>
        </p:nvSpPr>
        <p:spPr>
          <a:xfrm>
            <a:off x="2441448" y="1655064"/>
            <a:ext cx="7315200" cy="1143000"/>
          </a:xfrm>
        </p:spPr>
        <p:txBody>
          <a:bodyPr/>
          <a:lstStyle>
            <a:lvl1pPr algn="ctr">
              <a:defRPr sz="8000">
                <a:solidFill>
                  <a:schemeClr val="bg1"/>
                </a:solidFill>
                <a:latin typeface="+mj-lt"/>
              </a:defRPr>
            </a:lvl1pPr>
          </a:lstStyle>
          <a:p>
            <a:pPr lvl="0"/>
            <a:r>
              <a:rPr lang="en-US" dirty="0"/>
              <a:t>Add text</a:t>
            </a:r>
          </a:p>
        </p:txBody>
      </p:sp>
      <p:sp>
        <p:nvSpPr>
          <p:cNvPr id="8" name="Text Placeholder 7">
            <a:extLst>
              <a:ext uri="{FF2B5EF4-FFF2-40B4-BE49-F238E27FC236}">
                <a16:creationId xmlns:a16="http://schemas.microsoft.com/office/drawing/2014/main" id="{7CDE1EB1-91FE-4CB8-81BD-5BBBFC22C672}"/>
              </a:ext>
            </a:extLst>
          </p:cNvPr>
          <p:cNvSpPr>
            <a:spLocks noGrp="1"/>
          </p:cNvSpPr>
          <p:nvPr>
            <p:ph type="body" sz="quarter" idx="11" hasCustomPrompt="1"/>
          </p:nvPr>
        </p:nvSpPr>
        <p:spPr>
          <a:xfrm>
            <a:off x="2898648" y="3027707"/>
            <a:ext cx="6858000" cy="640080"/>
          </a:xfrm>
        </p:spPr>
        <p:txBody>
          <a:bodyPr/>
          <a:lstStyle>
            <a:lvl1pPr algn="ctr">
              <a:defRPr sz="2400">
                <a:solidFill>
                  <a:schemeClr val="bg1"/>
                </a:solidFill>
                <a:latin typeface="+mj-lt"/>
              </a:defRPr>
            </a:lvl1pPr>
          </a:lstStyle>
          <a:p>
            <a:pPr lvl="0"/>
            <a:r>
              <a:rPr lang="en-US" dirty="0"/>
              <a:t>Add text</a:t>
            </a:r>
          </a:p>
        </p:txBody>
      </p:sp>
    </p:spTree>
    <p:extLst>
      <p:ext uri="{BB962C8B-B14F-4D97-AF65-F5344CB8AC3E}">
        <p14:creationId xmlns:p14="http://schemas.microsoft.com/office/powerpoint/2010/main" val="186028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E11DAB-71A2-44C9-B830-25E19DC5833C}"/>
              </a:ext>
            </a:extLst>
          </p:cNvPr>
          <p:cNvSpPr>
            <a:spLocks noGrp="1"/>
          </p:cNvSpPr>
          <p:nvPr>
            <p:ph type="title" hasCustomPrompt="1"/>
          </p:nvPr>
        </p:nvSpPr>
        <p:spPr>
          <a:xfrm>
            <a:off x="914400" y="914401"/>
            <a:ext cx="6400800" cy="685800"/>
          </a:xfrm>
        </p:spPr>
        <p:txBody>
          <a:bodyPr>
            <a:noAutofit/>
          </a:bodyPr>
          <a:lstStyle>
            <a:lvl1pPr>
              <a:defRPr sz="4000">
                <a:solidFill>
                  <a:schemeClr val="tx1">
                    <a:lumMod val="75000"/>
                    <a:lumOff val="25000"/>
                  </a:schemeClr>
                </a:solidFill>
              </a:defRPr>
            </a:lvl1pPr>
          </a:lstStyle>
          <a:p>
            <a:r>
              <a:rPr lang="en-US" dirty="0"/>
              <a:t>Add title</a:t>
            </a:r>
          </a:p>
        </p:txBody>
      </p:sp>
      <p:sp>
        <p:nvSpPr>
          <p:cNvPr id="10" name="Text Placeholder 9">
            <a:extLst>
              <a:ext uri="{FF2B5EF4-FFF2-40B4-BE49-F238E27FC236}">
                <a16:creationId xmlns:a16="http://schemas.microsoft.com/office/drawing/2014/main" id="{5F9B5FD0-EA88-4EA1-89FF-A0346C36D9C6}"/>
              </a:ext>
            </a:extLst>
          </p:cNvPr>
          <p:cNvSpPr>
            <a:spLocks noGrp="1"/>
          </p:cNvSpPr>
          <p:nvPr>
            <p:ph type="body" sz="quarter" idx="11"/>
          </p:nvPr>
        </p:nvSpPr>
        <p:spPr>
          <a:xfrm>
            <a:off x="914400" y="2203704"/>
            <a:ext cx="6400800" cy="4206240"/>
          </a:xfrm>
        </p:spPr>
        <p:txBody>
          <a:bodyPr>
            <a:normAutofit/>
          </a:bodyPr>
          <a:lstStyle>
            <a:lvl1pPr>
              <a:defRPr sz="1800">
                <a:solidFill>
                  <a:schemeClr val="tx1">
                    <a:lumMod val="75000"/>
                    <a:lumOff val="25000"/>
                  </a:schemeClr>
                </a:solidFill>
              </a:defRPr>
            </a:lvl1pPr>
          </a:lstStyle>
          <a:p>
            <a:pPr lvl="0"/>
            <a:r>
              <a:rPr lang="en-US"/>
              <a:t>Click to edit Master text styles</a:t>
            </a:r>
          </a:p>
        </p:txBody>
      </p:sp>
    </p:spTree>
    <p:extLst>
      <p:ext uri="{BB962C8B-B14F-4D97-AF65-F5344CB8AC3E}">
        <p14:creationId xmlns:p14="http://schemas.microsoft.com/office/powerpoint/2010/main" val="285711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EE24C-B229-452F-B387-BA3429761CA7}"/>
              </a:ext>
            </a:extLst>
          </p:cNvPr>
          <p:cNvSpPr>
            <a:spLocks noGrp="1"/>
          </p:cNvSpPr>
          <p:nvPr>
            <p:ph type="title" hasCustomPrompt="1"/>
          </p:nvPr>
        </p:nvSpPr>
        <p:spPr>
          <a:xfrm>
            <a:off x="4389119" y="946653"/>
            <a:ext cx="6857999" cy="653547"/>
          </a:xfrm>
        </p:spPr>
        <p:txBody>
          <a:bodyPr>
            <a:normAutofit/>
          </a:bodyPr>
          <a:lstStyle>
            <a:lvl1pPr>
              <a:defRPr sz="4000">
                <a:solidFill>
                  <a:schemeClr val="tx1">
                    <a:lumMod val="75000"/>
                    <a:lumOff val="25000"/>
                  </a:schemeClr>
                </a:solidFill>
              </a:defRPr>
            </a:lvl1pPr>
          </a:lstStyle>
          <a:p>
            <a:r>
              <a:rPr lang="en-US" dirty="0"/>
              <a:t>Add title</a:t>
            </a:r>
          </a:p>
        </p:txBody>
      </p:sp>
      <p:sp>
        <p:nvSpPr>
          <p:cNvPr id="7" name="Text Placeholder 6">
            <a:extLst>
              <a:ext uri="{FF2B5EF4-FFF2-40B4-BE49-F238E27FC236}">
                <a16:creationId xmlns:a16="http://schemas.microsoft.com/office/drawing/2014/main" id="{DFCEFA7B-7934-4EAA-8C20-7D9B03B9E5A3}"/>
              </a:ext>
            </a:extLst>
          </p:cNvPr>
          <p:cNvSpPr>
            <a:spLocks noGrp="1"/>
          </p:cNvSpPr>
          <p:nvPr>
            <p:ph type="body" sz="quarter" idx="11" hasCustomPrompt="1"/>
          </p:nvPr>
        </p:nvSpPr>
        <p:spPr>
          <a:xfrm>
            <a:off x="4389120" y="1981933"/>
            <a:ext cx="6858000" cy="4233672"/>
          </a:xfrm>
        </p:spPr>
        <p:txBody>
          <a:bodyPr>
            <a:normAutofit/>
          </a:bodyPr>
          <a:lstStyle>
            <a:lvl1pPr>
              <a:defRPr sz="1800">
                <a:solidFill>
                  <a:schemeClr val="tx1">
                    <a:lumMod val="75000"/>
                    <a:lumOff val="25000"/>
                  </a:schemeClr>
                </a:solidFill>
              </a:defRPr>
            </a:lvl1pPr>
          </a:lstStyle>
          <a:p>
            <a:pPr lvl="0"/>
            <a:r>
              <a:rPr lang="en-US" dirty="0"/>
              <a:t>Add text</a:t>
            </a:r>
          </a:p>
        </p:txBody>
      </p:sp>
    </p:spTree>
    <p:extLst>
      <p:ext uri="{BB962C8B-B14F-4D97-AF65-F5344CB8AC3E}">
        <p14:creationId xmlns:p14="http://schemas.microsoft.com/office/powerpoint/2010/main" val="293050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accent4"/>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3E35BBCA-FB90-42AF-995A-AA6CE87BD6E8}"/>
              </a:ext>
            </a:extLst>
          </p:cNvPr>
          <p:cNvPicPr>
            <a:picLocks noChangeAspect="1"/>
          </p:cNvPicPr>
          <p:nvPr userDrawn="1"/>
        </p:nvPicPr>
        <p:blipFill>
          <a:blip r:embed="rId2">
            <a:extLst>
              <a:ext uri="{96DAC541-7B7A-43D3-8B79-37D633B846F1}">
                <asvg:svgBlip xmlns:asvg="http://schemas.microsoft.com/office/drawing/2016/SVG/main" r:embed="rId3"/>
              </a:ext>
            </a:extLst>
          </a:blip>
          <a:srcRect b="13643"/>
          <a:stretch>
            <a:fillRect/>
          </a:stretch>
        </p:blipFill>
        <p:spPr>
          <a:xfrm>
            <a:off x="914400" y="466647"/>
            <a:ext cx="10563726" cy="6391353"/>
          </a:xfrm>
          <a:custGeom>
            <a:avLst/>
            <a:gdLst>
              <a:gd name="connsiteX0" fmla="*/ 0 w 10563726"/>
              <a:gd name="connsiteY0" fmla="*/ 0 h 6391353"/>
              <a:gd name="connsiteX1" fmla="*/ 10563726 w 10563726"/>
              <a:gd name="connsiteY1" fmla="*/ 0 h 6391353"/>
              <a:gd name="connsiteX2" fmla="*/ 10563726 w 10563726"/>
              <a:gd name="connsiteY2" fmla="*/ 6391353 h 6391353"/>
              <a:gd name="connsiteX3" fmla="*/ 0 w 10563726"/>
              <a:gd name="connsiteY3" fmla="*/ 6391353 h 6391353"/>
            </a:gdLst>
            <a:ahLst/>
            <a:cxnLst>
              <a:cxn ang="0">
                <a:pos x="connsiteX0" y="connsiteY0"/>
              </a:cxn>
              <a:cxn ang="0">
                <a:pos x="connsiteX1" y="connsiteY1"/>
              </a:cxn>
              <a:cxn ang="0">
                <a:pos x="connsiteX2" y="connsiteY2"/>
              </a:cxn>
              <a:cxn ang="0">
                <a:pos x="connsiteX3" y="connsiteY3"/>
              </a:cxn>
            </a:cxnLst>
            <a:rect l="l" t="t" r="r" b="b"/>
            <a:pathLst>
              <a:path w="10563726" h="6391353">
                <a:moveTo>
                  <a:pt x="0" y="0"/>
                </a:moveTo>
                <a:lnTo>
                  <a:pt x="10563726" y="0"/>
                </a:lnTo>
                <a:lnTo>
                  <a:pt x="10563726" y="6391353"/>
                </a:lnTo>
                <a:lnTo>
                  <a:pt x="0" y="6391353"/>
                </a:lnTo>
                <a:close/>
              </a:path>
            </a:pathLst>
          </a:custGeom>
        </p:spPr>
      </p:pic>
      <p:sp>
        <p:nvSpPr>
          <p:cNvPr id="2" name="Title 1">
            <a:extLst>
              <a:ext uri="{FF2B5EF4-FFF2-40B4-BE49-F238E27FC236}">
                <a16:creationId xmlns:a16="http://schemas.microsoft.com/office/drawing/2014/main" id="{8DF399BE-6A96-4D58-AF62-861F9AE20C7E}"/>
              </a:ext>
            </a:extLst>
          </p:cNvPr>
          <p:cNvSpPr>
            <a:spLocks noGrp="1"/>
          </p:cNvSpPr>
          <p:nvPr>
            <p:ph type="title" hasCustomPrompt="1"/>
          </p:nvPr>
        </p:nvSpPr>
        <p:spPr>
          <a:xfrm>
            <a:off x="2331718" y="1460692"/>
            <a:ext cx="7772402" cy="685800"/>
          </a:xfrm>
        </p:spPr>
        <p:txBody>
          <a:bodyPr>
            <a:normAutofit/>
          </a:bodyPr>
          <a:lstStyle>
            <a:lvl1pPr>
              <a:defRPr sz="4000">
                <a:solidFill>
                  <a:schemeClr val="tx1">
                    <a:lumMod val="75000"/>
                    <a:lumOff val="25000"/>
                  </a:schemeClr>
                </a:solidFill>
              </a:defRPr>
            </a:lvl1pPr>
          </a:lstStyle>
          <a:p>
            <a:r>
              <a:rPr lang="en-US" dirty="0"/>
              <a:t>Add title</a:t>
            </a:r>
          </a:p>
        </p:txBody>
      </p:sp>
      <p:sp>
        <p:nvSpPr>
          <p:cNvPr id="11" name="Text Placeholder 10">
            <a:extLst>
              <a:ext uri="{FF2B5EF4-FFF2-40B4-BE49-F238E27FC236}">
                <a16:creationId xmlns:a16="http://schemas.microsoft.com/office/drawing/2014/main" id="{0AE12991-70DA-442D-98F3-673914646355}"/>
              </a:ext>
            </a:extLst>
          </p:cNvPr>
          <p:cNvSpPr>
            <a:spLocks noGrp="1"/>
          </p:cNvSpPr>
          <p:nvPr>
            <p:ph type="body" sz="quarter" idx="11" hasCustomPrompt="1"/>
          </p:nvPr>
        </p:nvSpPr>
        <p:spPr>
          <a:xfrm>
            <a:off x="2331720" y="2724912"/>
            <a:ext cx="7772401" cy="3657600"/>
          </a:xfrm>
        </p:spPr>
        <p:txBody>
          <a:bodyPr>
            <a:normAutofit/>
          </a:bodyPr>
          <a:lstStyle>
            <a:lvl1pPr>
              <a:defRPr sz="1800">
                <a:solidFill>
                  <a:schemeClr val="tx1">
                    <a:lumMod val="75000"/>
                    <a:lumOff val="25000"/>
                  </a:schemeClr>
                </a:solidFill>
              </a:defRPr>
            </a:lvl1pPr>
          </a:lstStyle>
          <a:p>
            <a:pPr lvl="0"/>
            <a:r>
              <a:rPr lang="en-US" dirty="0"/>
              <a:t>Add text</a:t>
            </a:r>
          </a:p>
        </p:txBody>
      </p:sp>
      <p:pic>
        <p:nvPicPr>
          <p:cNvPr id="3" name="Graphic 2">
            <a:extLst>
              <a:ext uri="{FF2B5EF4-FFF2-40B4-BE49-F238E27FC236}">
                <a16:creationId xmlns:a16="http://schemas.microsoft.com/office/drawing/2014/main" id="{1F778D16-894A-4379-8B5B-DC2423451519}"/>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3021930" y="2240374"/>
            <a:ext cx="6148139" cy="195327"/>
          </a:xfrm>
          <a:prstGeom prst="rect">
            <a:avLst/>
          </a:prstGeom>
        </p:spPr>
      </p:pic>
    </p:spTree>
    <p:extLst>
      <p:ext uri="{BB962C8B-B14F-4D97-AF65-F5344CB8AC3E}">
        <p14:creationId xmlns:p14="http://schemas.microsoft.com/office/powerpoint/2010/main" val="12202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accent1">
            <a:lumMod val="75000"/>
          </a:schemeClr>
        </a:solidFill>
        <a:effectLst/>
      </p:bgPr>
    </p:bg>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5106A418-68CC-4D3D-9032-696498842FBD}"/>
              </a:ext>
            </a:extLst>
          </p:cNvPr>
          <p:cNvSpPr>
            <a:spLocks noGrp="1"/>
          </p:cNvSpPr>
          <p:nvPr>
            <p:ph type="title" hasCustomPrompt="1"/>
          </p:nvPr>
        </p:nvSpPr>
        <p:spPr>
          <a:xfrm>
            <a:off x="914400" y="914401"/>
            <a:ext cx="6400800" cy="685800"/>
          </a:xfrm>
        </p:spPr>
        <p:txBody>
          <a:bodyPr>
            <a:noAutofit/>
          </a:bodyPr>
          <a:lstStyle>
            <a:lvl1pPr>
              <a:defRPr sz="4000">
                <a:solidFill>
                  <a:schemeClr val="bg1"/>
                </a:solidFill>
              </a:defRPr>
            </a:lvl1pPr>
          </a:lstStyle>
          <a:p>
            <a:r>
              <a:rPr lang="en-US" dirty="0"/>
              <a:t>Add title</a:t>
            </a:r>
          </a:p>
        </p:txBody>
      </p:sp>
      <p:sp>
        <p:nvSpPr>
          <p:cNvPr id="7" name="Text Placeholder 6">
            <a:extLst>
              <a:ext uri="{FF2B5EF4-FFF2-40B4-BE49-F238E27FC236}">
                <a16:creationId xmlns:a16="http://schemas.microsoft.com/office/drawing/2014/main" id="{9E93C440-01C8-4E08-A98E-D76F10D08BF4}"/>
              </a:ext>
            </a:extLst>
          </p:cNvPr>
          <p:cNvSpPr>
            <a:spLocks noGrp="1"/>
          </p:cNvSpPr>
          <p:nvPr>
            <p:ph type="body" sz="quarter" idx="11" hasCustomPrompt="1"/>
          </p:nvPr>
        </p:nvSpPr>
        <p:spPr>
          <a:xfrm>
            <a:off x="914400" y="1913064"/>
            <a:ext cx="6858001" cy="4279392"/>
          </a:xfrm>
        </p:spPr>
        <p:txBody>
          <a:bodyPr>
            <a:normAutofit/>
          </a:bodyPr>
          <a:lstStyle>
            <a:lvl1pPr>
              <a:defRPr sz="1800">
                <a:solidFill>
                  <a:schemeClr val="bg1"/>
                </a:solidFill>
              </a:defRPr>
            </a:lvl1pPr>
          </a:lstStyle>
          <a:p>
            <a:pPr lvl="0"/>
            <a:r>
              <a:rPr lang="en-US" dirty="0"/>
              <a:t>Add text</a:t>
            </a:r>
          </a:p>
        </p:txBody>
      </p:sp>
    </p:spTree>
    <p:extLst>
      <p:ext uri="{BB962C8B-B14F-4D97-AF65-F5344CB8AC3E}">
        <p14:creationId xmlns:p14="http://schemas.microsoft.com/office/powerpoint/2010/main" val="56047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bg>
      <p:bgPr>
        <a:solidFill>
          <a:schemeClr val="accent4"/>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7AA20A23-A33B-4A1B-9162-707282E53592}"/>
              </a:ext>
            </a:extLst>
          </p:cNvPr>
          <p:cNvPicPr>
            <a:picLocks noChangeAspect="1"/>
          </p:cNvPicPr>
          <p:nvPr userDrawn="1"/>
        </p:nvPicPr>
        <p:blipFill>
          <a:blip r:embed="rId2">
            <a:extLst>
              <a:ext uri="{96DAC541-7B7A-43D3-8B79-37D633B846F1}">
                <asvg:svgBlip xmlns:asvg="http://schemas.microsoft.com/office/drawing/2016/SVG/main" r:embed="rId3"/>
              </a:ext>
            </a:extLst>
          </a:blip>
          <a:srcRect b="15602"/>
          <a:stretch>
            <a:fillRect/>
          </a:stretch>
        </p:blipFill>
        <p:spPr>
          <a:xfrm>
            <a:off x="1066800" y="523183"/>
            <a:ext cx="10058400" cy="6334817"/>
          </a:xfrm>
          <a:custGeom>
            <a:avLst/>
            <a:gdLst>
              <a:gd name="connsiteX0" fmla="*/ 0 w 10058400"/>
              <a:gd name="connsiteY0" fmla="*/ 0 h 6334817"/>
              <a:gd name="connsiteX1" fmla="*/ 10058400 w 10058400"/>
              <a:gd name="connsiteY1" fmla="*/ 0 h 6334817"/>
              <a:gd name="connsiteX2" fmla="*/ 10058400 w 10058400"/>
              <a:gd name="connsiteY2" fmla="*/ 6334817 h 6334817"/>
              <a:gd name="connsiteX3" fmla="*/ 0 w 10058400"/>
              <a:gd name="connsiteY3" fmla="*/ 6334817 h 6334817"/>
            </a:gdLst>
            <a:ahLst/>
            <a:cxnLst>
              <a:cxn ang="0">
                <a:pos x="connsiteX0" y="connsiteY0"/>
              </a:cxn>
              <a:cxn ang="0">
                <a:pos x="connsiteX1" y="connsiteY1"/>
              </a:cxn>
              <a:cxn ang="0">
                <a:pos x="connsiteX2" y="connsiteY2"/>
              </a:cxn>
              <a:cxn ang="0">
                <a:pos x="connsiteX3" y="connsiteY3"/>
              </a:cxn>
            </a:cxnLst>
            <a:rect l="l" t="t" r="r" b="b"/>
            <a:pathLst>
              <a:path w="10058400" h="6334817">
                <a:moveTo>
                  <a:pt x="0" y="0"/>
                </a:moveTo>
                <a:lnTo>
                  <a:pt x="10058400" y="0"/>
                </a:lnTo>
                <a:lnTo>
                  <a:pt x="10058400" y="6334817"/>
                </a:lnTo>
                <a:lnTo>
                  <a:pt x="0" y="6334817"/>
                </a:lnTo>
                <a:close/>
              </a:path>
            </a:pathLst>
          </a:custGeom>
        </p:spPr>
      </p:pic>
      <p:sp>
        <p:nvSpPr>
          <p:cNvPr id="5" name="Title 1">
            <a:extLst>
              <a:ext uri="{FF2B5EF4-FFF2-40B4-BE49-F238E27FC236}">
                <a16:creationId xmlns:a16="http://schemas.microsoft.com/office/drawing/2014/main" id="{B136F446-5EA3-48C4-AA8D-AB9850B03B61}"/>
              </a:ext>
            </a:extLst>
          </p:cNvPr>
          <p:cNvSpPr>
            <a:spLocks noGrp="1"/>
          </p:cNvSpPr>
          <p:nvPr>
            <p:ph type="title" hasCustomPrompt="1"/>
          </p:nvPr>
        </p:nvSpPr>
        <p:spPr>
          <a:xfrm>
            <a:off x="2331718" y="1460692"/>
            <a:ext cx="7772402" cy="685800"/>
          </a:xfrm>
        </p:spPr>
        <p:txBody>
          <a:bodyPr>
            <a:normAutofit/>
          </a:bodyPr>
          <a:lstStyle>
            <a:lvl1pPr marL="0" indent="0" algn="ctr">
              <a:buFont typeface="Arial" panose="020B0604020202020204" pitchFamily="34" charset="0"/>
              <a:buNone/>
              <a:defRPr sz="4000">
                <a:solidFill>
                  <a:schemeClr val="tx1">
                    <a:lumMod val="75000"/>
                    <a:lumOff val="25000"/>
                  </a:schemeClr>
                </a:solidFill>
              </a:defRPr>
            </a:lvl1pPr>
          </a:lstStyle>
          <a:p>
            <a:r>
              <a:rPr lang="en-US" dirty="0"/>
              <a:t>Add title</a:t>
            </a:r>
          </a:p>
        </p:txBody>
      </p:sp>
      <p:sp>
        <p:nvSpPr>
          <p:cNvPr id="11" name="Text Placeholder 10">
            <a:extLst>
              <a:ext uri="{FF2B5EF4-FFF2-40B4-BE49-F238E27FC236}">
                <a16:creationId xmlns:a16="http://schemas.microsoft.com/office/drawing/2014/main" id="{66B70600-CFB5-4805-BC68-5AE22166B568}"/>
              </a:ext>
            </a:extLst>
          </p:cNvPr>
          <p:cNvSpPr>
            <a:spLocks noGrp="1"/>
          </p:cNvSpPr>
          <p:nvPr>
            <p:ph type="body" sz="quarter" idx="11" hasCustomPrompt="1"/>
          </p:nvPr>
        </p:nvSpPr>
        <p:spPr>
          <a:xfrm>
            <a:off x="2331720" y="2951305"/>
            <a:ext cx="7772400" cy="3456432"/>
          </a:xfrm>
        </p:spPr>
        <p:txBody>
          <a:bodyPr/>
          <a:lstStyle>
            <a:lvl1pPr algn="l">
              <a:defRPr sz="1800">
                <a:solidFill>
                  <a:schemeClr val="tx1">
                    <a:lumMod val="75000"/>
                    <a:lumOff val="25000"/>
                  </a:schemeClr>
                </a:solidFill>
              </a:defRPr>
            </a:lvl1pPr>
          </a:lstStyle>
          <a:p>
            <a:pPr lvl="0"/>
            <a:r>
              <a:rPr lang="en-US" dirty="0"/>
              <a:t>Add text</a:t>
            </a:r>
          </a:p>
        </p:txBody>
      </p:sp>
      <p:pic>
        <p:nvPicPr>
          <p:cNvPr id="2" name="Graphic 1">
            <a:extLst>
              <a:ext uri="{FF2B5EF4-FFF2-40B4-BE49-F238E27FC236}">
                <a16:creationId xmlns:a16="http://schemas.microsoft.com/office/drawing/2014/main" id="{09C8060D-32CA-4A3C-9EAF-A2D3801AB86B}"/>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H="1">
            <a:off x="3021930" y="2240374"/>
            <a:ext cx="6148139" cy="195327"/>
          </a:xfrm>
          <a:prstGeom prst="rect">
            <a:avLst/>
          </a:prstGeom>
        </p:spPr>
      </p:pic>
    </p:spTree>
    <p:extLst>
      <p:ext uri="{BB962C8B-B14F-4D97-AF65-F5344CB8AC3E}">
        <p14:creationId xmlns:p14="http://schemas.microsoft.com/office/powerpoint/2010/main" val="3688022504"/>
      </p:ext>
    </p:extLst>
  </p:cSld>
  <p:clrMapOvr>
    <a:masterClrMapping/>
  </p:clrMapOvr>
  <p:extLst>
    <p:ext uri="{DCECCB84-F9BA-43D5-87BE-67443E8EF086}">
      <p15:sldGuideLst xmlns:p15="http://schemas.microsoft.com/office/powerpoint/2012/main">
        <p15:guide id="1" orient="horz" pos="172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chemeClr val="accent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CC92641-A8C8-41F9-8E1C-7C929693C69C}"/>
              </a:ext>
            </a:extLst>
          </p:cNvPr>
          <p:cNvSpPr>
            <a:spLocks noGrp="1"/>
          </p:cNvSpPr>
          <p:nvPr>
            <p:ph type="title" hasCustomPrompt="1"/>
          </p:nvPr>
        </p:nvSpPr>
        <p:spPr>
          <a:xfrm>
            <a:off x="4389119" y="946653"/>
            <a:ext cx="6857999" cy="653547"/>
          </a:xfrm>
        </p:spPr>
        <p:txBody>
          <a:bodyPr>
            <a:normAutofit/>
          </a:bodyPr>
          <a:lstStyle>
            <a:lvl1pPr>
              <a:defRPr sz="4000">
                <a:solidFill>
                  <a:schemeClr val="bg1"/>
                </a:solidFill>
              </a:defRPr>
            </a:lvl1pPr>
          </a:lstStyle>
          <a:p>
            <a:r>
              <a:rPr lang="en-US" dirty="0"/>
              <a:t>Add title</a:t>
            </a:r>
          </a:p>
        </p:txBody>
      </p:sp>
      <p:sp>
        <p:nvSpPr>
          <p:cNvPr id="7" name="Text Placeholder 6">
            <a:extLst>
              <a:ext uri="{FF2B5EF4-FFF2-40B4-BE49-F238E27FC236}">
                <a16:creationId xmlns:a16="http://schemas.microsoft.com/office/drawing/2014/main" id="{97CC55B6-E9DA-4B68-A0D8-957F46B46517}"/>
              </a:ext>
            </a:extLst>
          </p:cNvPr>
          <p:cNvSpPr>
            <a:spLocks noGrp="1"/>
          </p:cNvSpPr>
          <p:nvPr>
            <p:ph type="body" sz="quarter" idx="11" hasCustomPrompt="1"/>
          </p:nvPr>
        </p:nvSpPr>
        <p:spPr>
          <a:xfrm>
            <a:off x="4389120" y="2062956"/>
            <a:ext cx="6858000" cy="4233672"/>
          </a:xfrm>
        </p:spPr>
        <p:txBody>
          <a:bodyPr>
            <a:normAutofit/>
          </a:bodyPr>
          <a:lstStyle>
            <a:lvl1pPr>
              <a:defRPr sz="1800">
                <a:solidFill>
                  <a:schemeClr val="bg1"/>
                </a:solidFill>
              </a:defRPr>
            </a:lvl1pPr>
          </a:lstStyle>
          <a:p>
            <a:pPr lvl="0"/>
            <a:r>
              <a:rPr lang="en-US" dirty="0"/>
              <a:t>Add text</a:t>
            </a:r>
          </a:p>
        </p:txBody>
      </p:sp>
    </p:spTree>
    <p:extLst>
      <p:ext uri="{BB962C8B-B14F-4D97-AF65-F5344CB8AC3E}">
        <p14:creationId xmlns:p14="http://schemas.microsoft.com/office/powerpoint/2010/main" val="263045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bg>
      <p:bgPr>
        <a:solidFill>
          <a:schemeClr val="accent4"/>
        </a:solidFill>
        <a:effectLst/>
      </p:bgPr>
    </p:bg>
    <p:spTree>
      <p:nvGrpSpPr>
        <p:cNvPr id="1" name=""/>
        <p:cNvGrpSpPr/>
        <p:nvPr/>
      </p:nvGrpSpPr>
      <p:grpSpPr>
        <a:xfrm>
          <a:off x="0" y="0"/>
          <a:ext cx="0" cy="0"/>
          <a:chOff x="0" y="0"/>
          <a:chExt cx="0" cy="0"/>
        </a:xfrm>
      </p:grpSpPr>
      <p:pic>
        <p:nvPicPr>
          <p:cNvPr id="16" name="Graphic 15">
            <a:extLst>
              <a:ext uri="{FF2B5EF4-FFF2-40B4-BE49-F238E27FC236}">
                <a16:creationId xmlns:a16="http://schemas.microsoft.com/office/drawing/2014/main" id="{C6103AFC-AC4C-4756-AEEE-B0D669AC8C89}"/>
              </a:ext>
            </a:extLst>
          </p:cNvPr>
          <p:cNvPicPr>
            <a:picLocks noChangeAspect="1"/>
          </p:cNvPicPr>
          <p:nvPr userDrawn="1"/>
        </p:nvPicPr>
        <p:blipFill>
          <a:blip r:embed="rId2">
            <a:extLst>
              <a:ext uri="{96DAC541-7B7A-43D3-8B79-37D633B846F1}">
                <asvg:svgBlip xmlns:asvg="http://schemas.microsoft.com/office/drawing/2016/SVG/main" r:embed="rId3"/>
              </a:ext>
            </a:extLst>
          </a:blip>
          <a:srcRect b="44880"/>
          <a:stretch>
            <a:fillRect/>
          </a:stretch>
        </p:blipFill>
        <p:spPr>
          <a:xfrm>
            <a:off x="878302" y="469222"/>
            <a:ext cx="10424160" cy="6388778"/>
          </a:xfrm>
          <a:custGeom>
            <a:avLst/>
            <a:gdLst>
              <a:gd name="connsiteX0" fmla="*/ 0 w 10424160"/>
              <a:gd name="connsiteY0" fmla="*/ 0 h 6388778"/>
              <a:gd name="connsiteX1" fmla="*/ 10424160 w 10424160"/>
              <a:gd name="connsiteY1" fmla="*/ 0 h 6388778"/>
              <a:gd name="connsiteX2" fmla="*/ 10424160 w 10424160"/>
              <a:gd name="connsiteY2" fmla="*/ 6388778 h 6388778"/>
              <a:gd name="connsiteX3" fmla="*/ 0 w 10424160"/>
              <a:gd name="connsiteY3" fmla="*/ 6388778 h 6388778"/>
            </a:gdLst>
            <a:ahLst/>
            <a:cxnLst>
              <a:cxn ang="0">
                <a:pos x="connsiteX0" y="connsiteY0"/>
              </a:cxn>
              <a:cxn ang="0">
                <a:pos x="connsiteX1" y="connsiteY1"/>
              </a:cxn>
              <a:cxn ang="0">
                <a:pos x="connsiteX2" y="connsiteY2"/>
              </a:cxn>
              <a:cxn ang="0">
                <a:pos x="connsiteX3" y="connsiteY3"/>
              </a:cxn>
            </a:cxnLst>
            <a:rect l="l" t="t" r="r" b="b"/>
            <a:pathLst>
              <a:path w="10424160" h="6388778">
                <a:moveTo>
                  <a:pt x="0" y="0"/>
                </a:moveTo>
                <a:lnTo>
                  <a:pt x="10424160" y="0"/>
                </a:lnTo>
                <a:lnTo>
                  <a:pt x="10424160" y="6388778"/>
                </a:lnTo>
                <a:lnTo>
                  <a:pt x="0" y="6388778"/>
                </a:lnTo>
                <a:close/>
              </a:path>
            </a:pathLst>
          </a:custGeom>
        </p:spPr>
      </p:pic>
      <p:sp>
        <p:nvSpPr>
          <p:cNvPr id="5" name="Title 1">
            <a:extLst>
              <a:ext uri="{FF2B5EF4-FFF2-40B4-BE49-F238E27FC236}">
                <a16:creationId xmlns:a16="http://schemas.microsoft.com/office/drawing/2014/main" id="{A4604EF9-570E-48F5-BA06-DEB9EB7F7D59}"/>
              </a:ext>
            </a:extLst>
          </p:cNvPr>
          <p:cNvSpPr>
            <a:spLocks noGrp="1"/>
          </p:cNvSpPr>
          <p:nvPr>
            <p:ph type="title" hasCustomPrompt="1"/>
          </p:nvPr>
        </p:nvSpPr>
        <p:spPr>
          <a:xfrm>
            <a:off x="3657599" y="1460692"/>
            <a:ext cx="6857999" cy="685800"/>
          </a:xfrm>
        </p:spPr>
        <p:txBody>
          <a:bodyPr>
            <a:normAutofit/>
          </a:bodyPr>
          <a:lstStyle>
            <a:lvl1pPr>
              <a:defRPr sz="4000">
                <a:solidFill>
                  <a:schemeClr val="tx1">
                    <a:lumMod val="75000"/>
                    <a:lumOff val="25000"/>
                  </a:schemeClr>
                </a:solidFill>
              </a:defRPr>
            </a:lvl1pPr>
          </a:lstStyle>
          <a:p>
            <a:r>
              <a:rPr lang="en-US" dirty="0"/>
              <a:t>Add title</a:t>
            </a:r>
          </a:p>
        </p:txBody>
      </p:sp>
      <p:sp>
        <p:nvSpPr>
          <p:cNvPr id="12" name="Text Placeholder 11">
            <a:extLst>
              <a:ext uri="{FF2B5EF4-FFF2-40B4-BE49-F238E27FC236}">
                <a16:creationId xmlns:a16="http://schemas.microsoft.com/office/drawing/2014/main" id="{F0B30880-FB83-4FD8-B7A4-675D68A47928}"/>
              </a:ext>
            </a:extLst>
          </p:cNvPr>
          <p:cNvSpPr>
            <a:spLocks noGrp="1"/>
          </p:cNvSpPr>
          <p:nvPr>
            <p:ph type="body" sz="quarter" idx="11" hasCustomPrompt="1"/>
          </p:nvPr>
        </p:nvSpPr>
        <p:spPr>
          <a:xfrm>
            <a:off x="3657600" y="2438570"/>
            <a:ext cx="6858000" cy="3950208"/>
          </a:xfrm>
        </p:spPr>
        <p:txBody>
          <a:bodyPr>
            <a:normAutofit/>
          </a:bodyPr>
          <a:lstStyle>
            <a:lvl1pPr>
              <a:defRPr sz="1800">
                <a:solidFill>
                  <a:schemeClr val="tx1">
                    <a:lumMod val="75000"/>
                    <a:lumOff val="25000"/>
                  </a:schemeClr>
                </a:solidFill>
              </a:defRPr>
            </a:lvl1pPr>
          </a:lstStyle>
          <a:p>
            <a:pPr lvl="0"/>
            <a:r>
              <a:rPr lang="en-US" dirty="0"/>
              <a:t>Add text</a:t>
            </a:r>
          </a:p>
        </p:txBody>
      </p:sp>
    </p:spTree>
    <p:extLst>
      <p:ext uri="{BB962C8B-B14F-4D97-AF65-F5344CB8AC3E}">
        <p14:creationId xmlns:p14="http://schemas.microsoft.com/office/powerpoint/2010/main" val="838183944"/>
      </p:ext>
    </p:extLst>
  </p:cSld>
  <p:clrMapOvr>
    <a:masterClrMapping/>
  </p:clrMapOvr>
  <p:extLst>
    <p:ext uri="{DCECCB84-F9BA-43D5-87BE-67443E8EF086}">
      <p15:sldGuideLst xmlns:p15="http://schemas.microsoft.com/office/powerpoint/2012/main">
        <p15:guide id="1" orient="horz" pos="12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9775E2-26ED-4CEF-94F6-7C85D113D53B}"/>
              </a:ext>
            </a:extLst>
          </p:cNvPr>
          <p:cNvSpPr>
            <a:spLocks noGrp="1"/>
          </p:cNvSpPr>
          <p:nvPr>
            <p:ph type="title"/>
          </p:nvPr>
        </p:nvSpPr>
        <p:spPr>
          <a:xfrm>
            <a:off x="914400" y="946653"/>
            <a:ext cx="10058400" cy="132556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BF32AB5-76E2-49F4-96EE-B419AF1F03C2}"/>
              </a:ext>
            </a:extLst>
          </p:cNvPr>
          <p:cNvSpPr>
            <a:spLocks noGrp="1"/>
          </p:cNvSpPr>
          <p:nvPr>
            <p:ph type="body" idx="1"/>
          </p:nvPr>
        </p:nvSpPr>
        <p:spPr>
          <a:xfrm>
            <a:off x="914400" y="2294859"/>
            <a:ext cx="10058400" cy="372093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6057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7" r:id="rId3"/>
    <p:sldLayoutId id="2147483662" r:id="rId4"/>
    <p:sldLayoutId id="2147483663" r:id="rId5"/>
    <p:sldLayoutId id="2147483664" r:id="rId6"/>
    <p:sldLayoutId id="2147483665" r:id="rId7"/>
    <p:sldLayoutId id="214748366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76" userDrawn="1">
          <p15:clr>
            <a:srgbClr val="F26B43"/>
          </p15:clr>
        </p15:guide>
        <p15:guide id="2" pos="576" userDrawn="1">
          <p15:clr>
            <a:srgbClr val="F26B43"/>
          </p15:clr>
        </p15:guide>
        <p15:guide id="3" pos="7104" userDrawn="1">
          <p15:clr>
            <a:srgbClr val="F26B43"/>
          </p15:clr>
        </p15:guide>
        <p15:guide id="4" orient="horz" pos="3744" userDrawn="1">
          <p15:clr>
            <a:srgbClr val="F26B43"/>
          </p15:clr>
        </p15:guide>
        <p15:guide id="5" pos="2760" userDrawn="1">
          <p15:clr>
            <a:srgbClr val="F26B43"/>
          </p15:clr>
        </p15:guide>
        <p15:guide id="6" pos="4944" userDrawn="1">
          <p15:clr>
            <a:srgbClr val="F26B43"/>
          </p15:clr>
        </p15:guide>
        <p15:guide id="7"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hyperlink" Target="https://www.youtube.com/watch?v=J04aoVjtsBo"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ted.com/talks/chimamanda_ngozi_adichie_the_danger_of_a_single_story/up-next"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www.ted.com/talks/chimamanda_ngozi_adichie_the_danger_of_a_single_story/up-next"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7E3D5-B129-455A-8D61-5DE355CFB91F}"/>
              </a:ext>
            </a:extLst>
          </p:cNvPr>
          <p:cNvSpPr>
            <a:spLocks noGrp="1"/>
          </p:cNvSpPr>
          <p:nvPr>
            <p:ph type="title"/>
          </p:nvPr>
        </p:nvSpPr>
        <p:spPr/>
        <p:txBody>
          <a:bodyPr>
            <a:noAutofit/>
          </a:bodyPr>
          <a:lstStyle/>
          <a:p>
            <a:br>
              <a:rPr lang="en-US" dirty="0">
                <a:latin typeface="+mj-lt"/>
              </a:rPr>
            </a:br>
            <a:endParaRPr lang="en-US" dirty="0"/>
          </a:p>
        </p:txBody>
      </p:sp>
      <p:sp>
        <p:nvSpPr>
          <p:cNvPr id="3" name="Text Placeholder 2">
            <a:extLst>
              <a:ext uri="{FF2B5EF4-FFF2-40B4-BE49-F238E27FC236}">
                <a16:creationId xmlns:a16="http://schemas.microsoft.com/office/drawing/2014/main" id="{EDE512D6-1B42-4E1C-AEE3-478A340AC162}"/>
              </a:ext>
            </a:extLst>
          </p:cNvPr>
          <p:cNvSpPr>
            <a:spLocks noGrp="1"/>
          </p:cNvSpPr>
          <p:nvPr>
            <p:ph type="body" sz="quarter" idx="10"/>
          </p:nvPr>
        </p:nvSpPr>
        <p:spPr>
          <a:xfrm>
            <a:off x="1453480" y="1738195"/>
            <a:ext cx="8905875" cy="1143000"/>
          </a:xfrm>
        </p:spPr>
        <p:txBody>
          <a:bodyPr>
            <a:normAutofit fontScale="55000" lnSpcReduction="20000"/>
          </a:bodyPr>
          <a:lstStyle/>
          <a:p>
            <a:r>
              <a:rPr lang="en-US" dirty="0"/>
              <a:t>Demo Lesson#1-Social Studies</a:t>
            </a:r>
          </a:p>
        </p:txBody>
      </p:sp>
      <p:sp>
        <p:nvSpPr>
          <p:cNvPr id="4" name="Text Placeholder 3">
            <a:extLst>
              <a:ext uri="{FF2B5EF4-FFF2-40B4-BE49-F238E27FC236}">
                <a16:creationId xmlns:a16="http://schemas.microsoft.com/office/drawing/2014/main" id="{88B348B4-1179-40C0-B903-717D79F0A399}"/>
              </a:ext>
            </a:extLst>
          </p:cNvPr>
          <p:cNvSpPr>
            <a:spLocks noGrp="1"/>
          </p:cNvSpPr>
          <p:nvPr>
            <p:ph type="body" sz="quarter" idx="11"/>
          </p:nvPr>
        </p:nvSpPr>
        <p:spPr>
          <a:xfrm>
            <a:off x="2898648" y="3027707"/>
            <a:ext cx="6858000" cy="2183320"/>
          </a:xfrm>
        </p:spPr>
        <p:txBody>
          <a:bodyPr>
            <a:normAutofit/>
          </a:bodyPr>
          <a:lstStyle/>
          <a:p>
            <a:r>
              <a:rPr lang="en-US" dirty="0">
                <a:latin typeface="+mj-lt"/>
              </a:rPr>
              <a:t>Eden</a:t>
            </a:r>
          </a:p>
          <a:p>
            <a:r>
              <a:rPr lang="en-US" dirty="0">
                <a:latin typeface="+mj-lt"/>
              </a:rPr>
              <a:t>March 23, 2021</a:t>
            </a:r>
          </a:p>
          <a:p>
            <a:r>
              <a:rPr lang="en-US" dirty="0"/>
              <a:t>Grade 10</a:t>
            </a:r>
            <a:endParaRPr lang="en-US" dirty="0">
              <a:latin typeface="+mj-lt"/>
            </a:endParaRPr>
          </a:p>
          <a:p>
            <a:endParaRPr lang="en-US" dirty="0"/>
          </a:p>
        </p:txBody>
      </p:sp>
      <p:pic>
        <p:nvPicPr>
          <p:cNvPr id="12" name="Graphic 11" descr="Illustration of a pencil character ">
            <a:extLst>
              <a:ext uri="{FF2B5EF4-FFF2-40B4-BE49-F238E27FC236}">
                <a16:creationId xmlns:a16="http://schemas.microsoft.com/office/drawing/2014/main" id="{937FAC84-23F1-401F-A313-68AD63D601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rot="21077964">
            <a:off x="1811563" y="4144102"/>
            <a:ext cx="1155789" cy="1971643"/>
          </a:xfrm>
          <a:prstGeom prst="rect">
            <a:avLst/>
          </a:prstGeom>
        </p:spPr>
      </p:pic>
      <p:pic>
        <p:nvPicPr>
          <p:cNvPr id="8" name="Graphic 7" descr="Illustration of a blue bag of school supplies character ">
            <a:extLst>
              <a:ext uri="{FF2B5EF4-FFF2-40B4-BE49-F238E27FC236}">
                <a16:creationId xmlns:a16="http://schemas.microsoft.com/office/drawing/2014/main" id="{F3A63EAE-D921-4D74-B1C8-6D0E847DFD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22560" y="4391095"/>
            <a:ext cx="2483858" cy="1709233"/>
          </a:xfrm>
          <a:prstGeom prst="rect">
            <a:avLst/>
          </a:prstGeom>
        </p:spPr>
      </p:pic>
      <p:pic>
        <p:nvPicPr>
          <p:cNvPr id="10" name="Graphic 9" descr="Illustration of a purple book character ">
            <a:extLst>
              <a:ext uri="{FF2B5EF4-FFF2-40B4-BE49-F238E27FC236}">
                <a16:creationId xmlns:a16="http://schemas.microsoft.com/office/drawing/2014/main" id="{8A4FC9B1-AAE5-49E7-9209-B1CD7DC8CD9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6269620" y="4059937"/>
            <a:ext cx="1775352" cy="2059055"/>
          </a:xfrm>
          <a:prstGeom prst="rect">
            <a:avLst/>
          </a:prstGeom>
        </p:spPr>
      </p:pic>
      <p:pic>
        <p:nvPicPr>
          <p:cNvPr id="6" name="Graphic 5" descr="Illustration of a globe character ">
            <a:extLst>
              <a:ext uri="{FF2B5EF4-FFF2-40B4-BE49-F238E27FC236}">
                <a16:creationId xmlns:a16="http://schemas.microsoft.com/office/drawing/2014/main" id="{A1CF0450-3738-4D52-BF18-A90C1F16AC6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08174" y="4442978"/>
            <a:ext cx="2213723" cy="1748841"/>
          </a:xfrm>
          <a:prstGeom prst="rect">
            <a:avLst/>
          </a:prstGeom>
        </p:spPr>
      </p:pic>
    </p:spTree>
    <p:extLst>
      <p:ext uri="{BB962C8B-B14F-4D97-AF65-F5344CB8AC3E}">
        <p14:creationId xmlns:p14="http://schemas.microsoft.com/office/powerpoint/2010/main" val="2437550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089901-0028-451D-BEFF-E66F1CA09E5A}"/>
              </a:ext>
            </a:extLst>
          </p:cNvPr>
          <p:cNvSpPr>
            <a:spLocks noGrp="1"/>
          </p:cNvSpPr>
          <p:nvPr>
            <p:ph type="title"/>
          </p:nvPr>
        </p:nvSpPr>
        <p:spPr/>
        <p:txBody>
          <a:bodyPr>
            <a:normAutofit fontScale="90000"/>
          </a:bodyPr>
          <a:lstStyle/>
          <a:p>
            <a:r>
              <a:rPr lang="en-US" b="1" dirty="0">
                <a:solidFill>
                  <a:schemeClr val="tx1"/>
                </a:solidFill>
                <a:sym typeface="+mn-ea"/>
              </a:rPr>
              <a:t>Territorial Acknowledgement</a:t>
            </a:r>
            <a:endParaRPr lang="en-US" dirty="0">
              <a:solidFill>
                <a:schemeClr val="tx1"/>
              </a:solidFill>
            </a:endParaRPr>
          </a:p>
        </p:txBody>
      </p:sp>
      <p:sp>
        <p:nvSpPr>
          <p:cNvPr id="6" name="Content Placeholder 5">
            <a:extLst>
              <a:ext uri="{FF2B5EF4-FFF2-40B4-BE49-F238E27FC236}">
                <a16:creationId xmlns:a16="http://schemas.microsoft.com/office/drawing/2014/main" id="{28468992-18E5-45EF-A8A3-2929E2A264D1}"/>
              </a:ext>
            </a:extLst>
          </p:cNvPr>
          <p:cNvSpPr txBox="1">
            <a:spLocks/>
          </p:cNvSpPr>
          <p:nvPr/>
        </p:nvSpPr>
        <p:spPr>
          <a:xfrm>
            <a:off x="3657599" y="2743200"/>
            <a:ext cx="7239000" cy="3657600"/>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The Campuses of Thompson Rivers University are located on the </a:t>
            </a:r>
            <a:r>
              <a:rPr lang="en-US" b="1" dirty="0" err="1"/>
              <a:t>Tk’emlups</a:t>
            </a:r>
            <a:r>
              <a:rPr lang="en-US" b="1" dirty="0"/>
              <a:t> </a:t>
            </a:r>
            <a:r>
              <a:rPr lang="en-US" b="1" dirty="0" err="1"/>
              <a:t>te</a:t>
            </a:r>
            <a:r>
              <a:rPr lang="en-US" b="1" dirty="0"/>
              <a:t> Secwepemc territory within the unceded traditional lands of </a:t>
            </a:r>
            <a:r>
              <a:rPr lang="en-US" b="1" dirty="0" err="1"/>
              <a:t>Secwepemcúl’ecw</a:t>
            </a:r>
            <a:r>
              <a:rPr lang="en-US" b="1" dirty="0"/>
              <a:t> (Secwepemc Nation). In this space, as we share knowledge through teaching, learning, and research, we recognize that this territory has always been a place of teaching, learning and research.</a:t>
            </a:r>
          </a:p>
        </p:txBody>
      </p:sp>
    </p:spTree>
    <p:extLst>
      <p:ext uri="{BB962C8B-B14F-4D97-AF65-F5344CB8AC3E}">
        <p14:creationId xmlns:p14="http://schemas.microsoft.com/office/powerpoint/2010/main" val="366933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96520-2640-4559-BAB1-ADE3A7386530}"/>
              </a:ext>
            </a:extLst>
          </p:cNvPr>
          <p:cNvSpPr>
            <a:spLocks noGrp="1"/>
          </p:cNvSpPr>
          <p:nvPr>
            <p:ph type="title"/>
          </p:nvPr>
        </p:nvSpPr>
        <p:spPr>
          <a:xfrm>
            <a:off x="485775" y="285751"/>
            <a:ext cx="6400800" cy="685800"/>
          </a:xfrm>
        </p:spPr>
        <p:txBody>
          <a:bodyPr/>
          <a:lstStyle/>
          <a:p>
            <a:r>
              <a:rPr lang="en-US" sz="3200" dirty="0"/>
              <a:t>Ethics Group in Canada</a:t>
            </a:r>
          </a:p>
        </p:txBody>
      </p:sp>
      <p:sp>
        <p:nvSpPr>
          <p:cNvPr id="15" name="Freeform: Shape 14">
            <a:extLst>
              <a:ext uri="{FF2B5EF4-FFF2-40B4-BE49-F238E27FC236}">
                <a16:creationId xmlns:a16="http://schemas.microsoft.com/office/drawing/2014/main" id="{155DC304-4CC2-4AA6-99F0-241F19673CE7}"/>
              </a:ext>
              <a:ext uri="{C183D7F6-B498-43B3-948B-1728B52AA6E4}">
                <adec:decorative xmlns:adec="http://schemas.microsoft.com/office/drawing/2017/decorative" val="1"/>
              </a:ext>
            </a:extLst>
          </p:cNvPr>
          <p:cNvSpPr/>
          <p:nvPr/>
        </p:nvSpPr>
        <p:spPr>
          <a:xfrm>
            <a:off x="8210298" y="52477"/>
            <a:ext cx="3981702" cy="6858000"/>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 Placeholder 5">
            <a:extLst>
              <a:ext uri="{FF2B5EF4-FFF2-40B4-BE49-F238E27FC236}">
                <a16:creationId xmlns:a16="http://schemas.microsoft.com/office/drawing/2014/main" id="{DED39638-AED5-4483-9DDA-49E033B81173}"/>
              </a:ext>
            </a:extLst>
          </p:cNvPr>
          <p:cNvSpPr>
            <a:spLocks noGrp="1"/>
          </p:cNvSpPr>
          <p:nvPr>
            <p:ph type="body" sz="quarter" idx="11"/>
          </p:nvPr>
        </p:nvSpPr>
        <p:spPr>
          <a:xfrm>
            <a:off x="6781800" y="6298541"/>
            <a:ext cx="5781675" cy="757327"/>
          </a:xfrm>
        </p:spPr>
        <p:txBody>
          <a:bodyPr>
            <a:normAutofit/>
          </a:bodyPr>
          <a:lstStyle/>
          <a:p>
            <a:r>
              <a:rPr lang="en-US" sz="1400" i="1" dirty="0"/>
              <a:t>P.S. Ethnic group percentages add up to more than 100% because respondents were able to identify more than one ethnic origin</a:t>
            </a:r>
          </a:p>
        </p:txBody>
      </p:sp>
      <p:pic>
        <p:nvPicPr>
          <p:cNvPr id="10" name="Graphic 9" descr="Illustration of a blue bag of school supplies character ">
            <a:extLst>
              <a:ext uri="{FF2B5EF4-FFF2-40B4-BE49-F238E27FC236}">
                <a16:creationId xmlns:a16="http://schemas.microsoft.com/office/drawing/2014/main" id="{6F5EC1ED-E527-4E5A-A0D8-3D0719060D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548159" y="2203704"/>
            <a:ext cx="3444298" cy="2422061"/>
          </a:xfrm>
          <a:prstGeom prst="rect">
            <a:avLst/>
          </a:prstGeom>
        </p:spPr>
      </p:pic>
      <p:graphicFrame>
        <p:nvGraphicFramePr>
          <p:cNvPr id="5" name="Chart 4">
            <a:extLst>
              <a:ext uri="{FF2B5EF4-FFF2-40B4-BE49-F238E27FC236}">
                <a16:creationId xmlns:a16="http://schemas.microsoft.com/office/drawing/2014/main" id="{FCBB3F7E-9294-4796-BCCA-D25A818DCA35}"/>
              </a:ext>
            </a:extLst>
          </p:cNvPr>
          <p:cNvGraphicFramePr/>
          <p:nvPr>
            <p:extLst>
              <p:ext uri="{D42A27DB-BD31-4B8C-83A1-F6EECF244321}">
                <p14:modId xmlns:p14="http://schemas.microsoft.com/office/powerpoint/2010/main" val="2117192853"/>
              </p:ext>
            </p:extLst>
          </p:nvPr>
        </p:nvGraphicFramePr>
        <p:xfrm>
          <a:off x="-312255" y="338228"/>
          <a:ext cx="8037030" cy="62865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01952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61755D0-5562-4A11-BF40-227C0B57EFCA}"/>
              </a:ext>
            </a:extLst>
          </p:cNvPr>
          <p:cNvSpPr>
            <a:spLocks noGrp="1"/>
          </p:cNvSpPr>
          <p:nvPr>
            <p:ph type="title"/>
          </p:nvPr>
        </p:nvSpPr>
        <p:spPr>
          <a:xfrm>
            <a:off x="3808521" y="946653"/>
            <a:ext cx="7438598" cy="653547"/>
          </a:xfrm>
        </p:spPr>
        <p:txBody>
          <a:bodyPr>
            <a:normAutofit fontScale="90000"/>
          </a:bodyPr>
          <a:lstStyle/>
          <a:p>
            <a:r>
              <a:rPr lang="en-US" dirty="0"/>
              <a:t>Why we live in a diverse society?</a:t>
            </a:r>
          </a:p>
        </p:txBody>
      </p:sp>
      <p:sp>
        <p:nvSpPr>
          <p:cNvPr id="6" name="Freeform: Shape 14">
            <a:extLst>
              <a:ext uri="{FF2B5EF4-FFF2-40B4-BE49-F238E27FC236}">
                <a16:creationId xmlns:a16="http://schemas.microsoft.com/office/drawing/2014/main" id="{868E2822-F0BF-D949-B8E2-C5C9D5994043}"/>
              </a:ext>
              <a:ext uri="{C183D7F6-B498-43B3-948B-1728B52AA6E4}">
                <adec:decorative xmlns:adec="http://schemas.microsoft.com/office/drawing/2017/decorative" val="1"/>
              </a:ext>
            </a:extLst>
          </p:cNvPr>
          <p:cNvSpPr/>
          <p:nvPr/>
        </p:nvSpPr>
        <p:spPr>
          <a:xfrm flipH="1">
            <a:off x="-28576" y="0"/>
            <a:ext cx="3987118" cy="6867328"/>
          </a:xfrm>
          <a:custGeom>
            <a:avLst/>
            <a:gdLst>
              <a:gd name="connsiteX0" fmla="*/ 2056998 w 4367464"/>
              <a:gd name="connsiteY0" fmla="*/ 0 h 6858000"/>
              <a:gd name="connsiteX1" fmla="*/ 4367464 w 4367464"/>
              <a:gd name="connsiteY1" fmla="*/ 0 h 6858000"/>
              <a:gd name="connsiteX2" fmla="*/ 4367464 w 4367464"/>
              <a:gd name="connsiteY2" fmla="*/ 6858000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0" fmla="*/ 2056998 w 4367464"/>
              <a:gd name="connsiteY0" fmla="*/ 0 h 6858000"/>
              <a:gd name="connsiteX1" fmla="*/ 4367464 w 4367464"/>
              <a:gd name="connsiteY1" fmla="*/ 0 h 6858000"/>
              <a:gd name="connsiteX2" fmla="*/ 3981702 w 4367464"/>
              <a:gd name="connsiteY2" fmla="*/ 6843712 h 6858000"/>
              <a:gd name="connsiteX3" fmla="*/ 2783919 w 4367464"/>
              <a:gd name="connsiteY3" fmla="*/ 6858000 h 6858000"/>
              <a:gd name="connsiteX4" fmla="*/ 2752534 w 4367464"/>
              <a:gd name="connsiteY4" fmla="*/ 6850757 h 6858000"/>
              <a:gd name="connsiteX5" fmla="*/ 0 w 4367464"/>
              <a:gd name="connsiteY5" fmla="*/ 3296654 h 6858000"/>
              <a:gd name="connsiteX6" fmla="*/ 1920467 w 4367464"/>
              <a:gd name="connsiteY6" fmla="*/ 69927 h 6858000"/>
              <a:gd name="connsiteX7" fmla="*/ 2056998 w 4367464"/>
              <a:gd name="connsiteY7" fmla="*/ 0 h 6858000"/>
              <a:gd name="connsiteX0" fmla="*/ 2056998 w 3981702"/>
              <a:gd name="connsiteY0" fmla="*/ 28575 h 6886575"/>
              <a:gd name="connsiteX1" fmla="*/ 3881689 w 3981702"/>
              <a:gd name="connsiteY1" fmla="*/ 0 h 6886575"/>
              <a:gd name="connsiteX2" fmla="*/ 3981702 w 3981702"/>
              <a:gd name="connsiteY2" fmla="*/ 6872287 h 6886575"/>
              <a:gd name="connsiteX3" fmla="*/ 2783919 w 3981702"/>
              <a:gd name="connsiteY3" fmla="*/ 6886575 h 6886575"/>
              <a:gd name="connsiteX4" fmla="*/ 2752534 w 3981702"/>
              <a:gd name="connsiteY4" fmla="*/ 6879332 h 6886575"/>
              <a:gd name="connsiteX5" fmla="*/ 0 w 3981702"/>
              <a:gd name="connsiteY5" fmla="*/ 3325229 h 6886575"/>
              <a:gd name="connsiteX6" fmla="*/ 1920467 w 3981702"/>
              <a:gd name="connsiteY6" fmla="*/ 98502 h 6886575"/>
              <a:gd name="connsiteX7" fmla="*/ 2056998 w 3981702"/>
              <a:gd name="connsiteY7" fmla="*/ 28575 h 6886575"/>
              <a:gd name="connsiteX0" fmla="*/ 2056998 w 3981702"/>
              <a:gd name="connsiteY0" fmla="*/ 14287 h 6872287"/>
              <a:gd name="connsiteX1" fmla="*/ 3967414 w 3981702"/>
              <a:gd name="connsiteY1" fmla="*/ 0 h 6872287"/>
              <a:gd name="connsiteX2" fmla="*/ 3981702 w 3981702"/>
              <a:gd name="connsiteY2" fmla="*/ 6857999 h 6872287"/>
              <a:gd name="connsiteX3" fmla="*/ 2783919 w 3981702"/>
              <a:gd name="connsiteY3" fmla="*/ 6872287 h 6872287"/>
              <a:gd name="connsiteX4" fmla="*/ 2752534 w 3981702"/>
              <a:gd name="connsiteY4" fmla="*/ 6865044 h 6872287"/>
              <a:gd name="connsiteX5" fmla="*/ 0 w 3981702"/>
              <a:gd name="connsiteY5" fmla="*/ 3310941 h 6872287"/>
              <a:gd name="connsiteX6" fmla="*/ 1920467 w 3981702"/>
              <a:gd name="connsiteY6" fmla="*/ 84214 h 6872287"/>
              <a:gd name="connsiteX7" fmla="*/ 2056998 w 3981702"/>
              <a:gd name="connsiteY7" fmla="*/ 14287 h 6872287"/>
              <a:gd name="connsiteX0" fmla="*/ 2056998 w 4039095"/>
              <a:gd name="connsiteY0" fmla="*/ 14287 h 6872287"/>
              <a:gd name="connsiteX1" fmla="*/ 4038852 w 4039095"/>
              <a:gd name="connsiteY1" fmla="*/ 0 h 6872287"/>
              <a:gd name="connsiteX2" fmla="*/ 3981702 w 4039095"/>
              <a:gd name="connsiteY2" fmla="*/ 6857999 h 6872287"/>
              <a:gd name="connsiteX3" fmla="*/ 2783919 w 4039095"/>
              <a:gd name="connsiteY3" fmla="*/ 6872287 h 6872287"/>
              <a:gd name="connsiteX4" fmla="*/ 2752534 w 4039095"/>
              <a:gd name="connsiteY4" fmla="*/ 6865044 h 6872287"/>
              <a:gd name="connsiteX5" fmla="*/ 0 w 4039095"/>
              <a:gd name="connsiteY5" fmla="*/ 3310941 h 6872287"/>
              <a:gd name="connsiteX6" fmla="*/ 1920467 w 4039095"/>
              <a:gd name="connsiteY6" fmla="*/ 84214 h 6872287"/>
              <a:gd name="connsiteX7" fmla="*/ 2056998 w 4039095"/>
              <a:gd name="connsiteY7" fmla="*/ 14287 h 6872287"/>
              <a:gd name="connsiteX0" fmla="*/ 2056998 w 3981702"/>
              <a:gd name="connsiteY0" fmla="*/ 0 h 6858000"/>
              <a:gd name="connsiteX1" fmla="*/ 3953127 w 3981702"/>
              <a:gd name="connsiteY1" fmla="*/ 0 h 6858000"/>
              <a:gd name="connsiteX2" fmla="*/ 3981702 w 3981702"/>
              <a:gd name="connsiteY2" fmla="*/ 6843712 h 6858000"/>
              <a:gd name="connsiteX3" fmla="*/ 2783919 w 3981702"/>
              <a:gd name="connsiteY3" fmla="*/ 6858000 h 6858000"/>
              <a:gd name="connsiteX4" fmla="*/ 2752534 w 3981702"/>
              <a:gd name="connsiteY4" fmla="*/ 6850757 h 6858000"/>
              <a:gd name="connsiteX5" fmla="*/ 0 w 3981702"/>
              <a:gd name="connsiteY5" fmla="*/ 3296654 h 6858000"/>
              <a:gd name="connsiteX6" fmla="*/ 1920467 w 3981702"/>
              <a:gd name="connsiteY6" fmla="*/ 69927 h 6858000"/>
              <a:gd name="connsiteX7" fmla="*/ 2056998 w 3981702"/>
              <a:gd name="connsiteY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1702" h="6858000">
                <a:moveTo>
                  <a:pt x="2056998" y="0"/>
                </a:moveTo>
                <a:lnTo>
                  <a:pt x="3953127" y="0"/>
                </a:lnTo>
                <a:cubicBezTo>
                  <a:pt x="3957890" y="2286000"/>
                  <a:pt x="3976939" y="4557712"/>
                  <a:pt x="3981702" y="6843712"/>
                </a:cubicBezTo>
                <a:lnTo>
                  <a:pt x="2783919" y="6858000"/>
                </a:lnTo>
                <a:lnTo>
                  <a:pt x="2752534" y="6850757"/>
                </a:lnTo>
                <a:cubicBezTo>
                  <a:pt x="1169639" y="6443496"/>
                  <a:pt x="0" y="5006667"/>
                  <a:pt x="0" y="3296654"/>
                </a:cubicBezTo>
                <a:cubicBezTo>
                  <a:pt x="0" y="1903310"/>
                  <a:pt x="776551" y="691340"/>
                  <a:pt x="1920467" y="69927"/>
                </a:cubicBezTo>
                <a:lnTo>
                  <a:pt x="2056998"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Graphic 4" descr="Illustration of a purple book character">
            <a:extLst>
              <a:ext uri="{FF2B5EF4-FFF2-40B4-BE49-F238E27FC236}">
                <a16:creationId xmlns:a16="http://schemas.microsoft.com/office/drawing/2014/main" id="{66D65075-912A-0B45-A895-6C8FA62F34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688912" y="2074690"/>
            <a:ext cx="2240025" cy="2708619"/>
          </a:xfrm>
          <a:prstGeom prst="rect">
            <a:avLst/>
          </a:prstGeom>
        </p:spPr>
      </p:pic>
      <p:sp>
        <p:nvSpPr>
          <p:cNvPr id="3" name="Text Placeholder 2">
            <a:extLst>
              <a:ext uri="{FF2B5EF4-FFF2-40B4-BE49-F238E27FC236}">
                <a16:creationId xmlns:a16="http://schemas.microsoft.com/office/drawing/2014/main" id="{D7550585-CA92-EB41-9898-BB8983638AD6}"/>
              </a:ext>
            </a:extLst>
          </p:cNvPr>
          <p:cNvSpPr>
            <a:spLocks noGrp="1"/>
          </p:cNvSpPr>
          <p:nvPr>
            <p:ph type="body" sz="quarter" idx="11"/>
          </p:nvPr>
        </p:nvSpPr>
        <p:spPr>
          <a:xfrm>
            <a:off x="3845346" y="1533525"/>
            <a:ext cx="7514970" cy="5048250"/>
          </a:xfrm>
        </p:spPr>
        <p:txBody>
          <a:bodyPr>
            <a:normAutofit fontScale="92500"/>
          </a:bodyPr>
          <a:lstStyle/>
          <a:p>
            <a:pPr marL="342900" indent="-342900">
              <a:lnSpc>
                <a:spcPts val="2800"/>
              </a:lnSpc>
              <a:buFont typeface="Arial" panose="020B0604020202020204" pitchFamily="34" charset="0"/>
              <a:buChar char="•"/>
            </a:pPr>
            <a:r>
              <a:rPr lang="en-US" dirty="0"/>
              <a:t>History of Canada</a:t>
            </a:r>
            <a:r>
              <a:rPr lang="en-US" dirty="0">
                <a:hlinkClick r:id="rId4"/>
              </a:rPr>
              <a:t>https://www.youtube.com/watch?v=J04aoVjtsBo</a:t>
            </a:r>
            <a:endParaRPr lang="en-US" dirty="0"/>
          </a:p>
          <a:p>
            <a:pPr marL="342900" indent="-342900">
              <a:lnSpc>
                <a:spcPts val="2800"/>
              </a:lnSpc>
              <a:buFont typeface="Arial" panose="020B0604020202020204" pitchFamily="34" charset="0"/>
              <a:buChar char="•"/>
            </a:pPr>
            <a:r>
              <a:rPr lang="en-US" sz="1800" dirty="0">
                <a:effectLst/>
                <a:latin typeface="Cambria" panose="02040503050406030204" pitchFamily="18" charset="0"/>
                <a:ea typeface="Cambria" panose="02040503050406030204" pitchFamily="18" charset="0"/>
                <a:cs typeface="Cambria" panose="02040503050406030204" pitchFamily="18" charset="0"/>
              </a:rPr>
              <a:t>Canada is an immigrant-friendly nation with inviting policies allowing people into the country. The government has developed numerous policies to invite more immigrants, which extends Canadian diversity (Kruger et al., 2004). These policies have been changing all the time. Recently, two big events have resulted in changes in the way immigration is viewed </a:t>
            </a:r>
            <a:r>
              <a:rPr lang="en-US" sz="1800" dirty="0" err="1">
                <a:effectLst/>
                <a:latin typeface="Cambria" panose="02040503050406030204" pitchFamily="18" charset="0"/>
                <a:ea typeface="Cambria" panose="02040503050406030204" pitchFamily="18" charset="0"/>
                <a:cs typeface="Cambria" panose="02040503050406030204" pitchFamily="18" charset="0"/>
              </a:rPr>
              <a:t>inCanada</a:t>
            </a:r>
            <a:r>
              <a:rPr lang="en-US" sz="1800" dirty="0">
                <a:effectLst/>
                <a:latin typeface="Cambria" panose="02040503050406030204" pitchFamily="18" charset="0"/>
                <a:ea typeface="Cambria" panose="02040503050406030204" pitchFamily="18" charset="0"/>
                <a:cs typeface="Cambria" panose="02040503050406030204" pitchFamily="18" charset="0"/>
              </a:rPr>
              <a:t>. The smuggling and illegal landing of Fujian Chinese on the coast of British Columbia in 1999, and the 11 September 2001 attacks in the United States have made a big change in Immigrant policies in Canada. Immigrants were view as contributors to Canadian society but are now considered to have a negative impact on Canadian society due to their race, religion or both (Kruger et al., 2004). It makes both immigrants and locals feel unsafe if they do not construct a trusting relationship.</a:t>
            </a:r>
            <a:endParaRPr lang="en-US" sz="1800" dirty="0">
              <a:effectLst/>
              <a:latin typeface="Arial" panose="020B0604020202020204" pitchFamily="34" charset="0"/>
              <a:ea typeface="Cambria" panose="02040503050406030204" pitchFamily="18" charset="0"/>
              <a:cs typeface="Cambria" panose="02040503050406030204" pitchFamily="18" charset="0"/>
            </a:endParaRPr>
          </a:p>
          <a:p>
            <a:pPr marL="342900" indent="-342900">
              <a:lnSpc>
                <a:spcPts val="2800"/>
              </a:lnSpc>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2174736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4B320A-560D-4493-AA6A-79A2C8DC387F}"/>
              </a:ext>
            </a:extLst>
          </p:cNvPr>
          <p:cNvSpPr>
            <a:spLocks noGrp="1"/>
          </p:cNvSpPr>
          <p:nvPr>
            <p:ph type="title"/>
          </p:nvPr>
        </p:nvSpPr>
        <p:spPr/>
        <p:txBody>
          <a:bodyPr/>
          <a:lstStyle/>
          <a:p>
            <a:pPr algn="ctr"/>
            <a:r>
              <a:rPr lang="en-US" dirty="0"/>
              <a:t>In-class Discussion#1 Padlet</a:t>
            </a:r>
          </a:p>
        </p:txBody>
      </p:sp>
      <p:sp>
        <p:nvSpPr>
          <p:cNvPr id="3" name="Text Placeholder 2">
            <a:extLst>
              <a:ext uri="{FF2B5EF4-FFF2-40B4-BE49-F238E27FC236}">
                <a16:creationId xmlns:a16="http://schemas.microsoft.com/office/drawing/2014/main" id="{E9A2FFE3-A7C7-9249-96D4-8D9AC15E0150}"/>
              </a:ext>
            </a:extLst>
          </p:cNvPr>
          <p:cNvSpPr>
            <a:spLocks noGrp="1"/>
          </p:cNvSpPr>
          <p:nvPr>
            <p:ph type="body" sz="quarter" idx="11"/>
          </p:nvPr>
        </p:nvSpPr>
        <p:spPr/>
        <p:txBody>
          <a:bodyPr>
            <a:normAutofit/>
          </a:bodyPr>
          <a:lstStyle/>
          <a:p>
            <a:pPr marR="0" lvl="0">
              <a:lnSpc>
                <a:spcPct val="200000"/>
              </a:lnSpc>
              <a:spcBef>
                <a:spcPts val="0"/>
              </a:spcBef>
              <a:spcAft>
                <a:spcPts val="0"/>
              </a:spcAft>
            </a:pPr>
            <a:r>
              <a:rPr lang="en-US" sz="1800" dirty="0">
                <a:effectLst/>
                <a:latin typeface="Cambria" panose="02040503050406030204" pitchFamily="18" charset="0"/>
                <a:ea typeface="Cambria" panose="02040503050406030204" pitchFamily="18" charset="0"/>
                <a:cs typeface="Cambria" panose="02040503050406030204" pitchFamily="18" charset="0"/>
              </a:rPr>
              <a:t>Please watch the </a:t>
            </a:r>
            <a:r>
              <a:rPr lang="en-US" sz="1800" dirty="0">
                <a:effectLst/>
                <a:latin typeface="Cambria" panose="02040503050406030204" pitchFamily="18" charset="0"/>
                <a:ea typeface="Cambria" panose="02040503050406030204" pitchFamily="18" charset="0"/>
                <a:cs typeface="Cambria" panose="02040503050406030204" pitchFamily="18" charset="0"/>
                <a:hlinkClick r:id="rId2"/>
              </a:rPr>
              <a:t>video</a:t>
            </a:r>
            <a:r>
              <a:rPr lang="en-US" sz="1800" dirty="0">
                <a:effectLst/>
                <a:latin typeface="Cambria" panose="02040503050406030204" pitchFamily="18" charset="0"/>
                <a:ea typeface="Cambria" panose="02040503050406030204" pitchFamily="18" charset="0"/>
                <a:cs typeface="Cambria" panose="02040503050406030204" pitchFamily="18" charset="0"/>
              </a:rPr>
              <a:t> and think about the following questions.</a:t>
            </a:r>
          </a:p>
          <a:p>
            <a:pPr marL="342900" marR="0" lvl="0" indent="-342900">
              <a:lnSpc>
                <a:spcPct val="200000"/>
              </a:lnSpc>
              <a:spcBef>
                <a:spcPts val="0"/>
              </a:spcBef>
              <a:spcAft>
                <a:spcPts val="0"/>
              </a:spcAft>
              <a:buFont typeface="+mj-lt"/>
              <a:buAutoNum type="arabicPeriod"/>
            </a:pPr>
            <a:r>
              <a:rPr lang="en-US" sz="1800" dirty="0">
                <a:effectLst/>
                <a:latin typeface="Cambria" panose="02040503050406030204" pitchFamily="18" charset="0"/>
                <a:ea typeface="Times New Roman" panose="02020603050405020304" pitchFamily="18" charset="0"/>
                <a:cs typeface="Times New Roman" panose="02020603050405020304" pitchFamily="18" charset="0"/>
              </a:rPr>
              <a:t>What are the dangers of a single story?</a:t>
            </a:r>
          </a:p>
          <a:p>
            <a:pPr marL="342900" marR="0" lvl="0" indent="-342900">
              <a:lnSpc>
                <a:spcPct val="200000"/>
              </a:lnSpc>
              <a:spcBef>
                <a:spcPts val="0"/>
              </a:spcBef>
              <a:spcAft>
                <a:spcPts val="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Why do we need to realize the dangers?</a:t>
            </a:r>
          </a:p>
          <a:p>
            <a:pPr marL="342900" marR="0" lvl="0" indent="-342900">
              <a:lnSpc>
                <a:spcPct val="200000"/>
              </a:lnSpc>
              <a:spcBef>
                <a:spcPts val="0"/>
              </a:spcBef>
              <a:spcAft>
                <a:spcPts val="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To what extent how does a single-story lead to racism and discrimination?</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52493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34B320A-560D-4493-AA6A-79A2C8DC387F}"/>
              </a:ext>
            </a:extLst>
          </p:cNvPr>
          <p:cNvSpPr>
            <a:spLocks noGrp="1"/>
          </p:cNvSpPr>
          <p:nvPr>
            <p:ph type="title"/>
          </p:nvPr>
        </p:nvSpPr>
        <p:spPr/>
        <p:txBody>
          <a:bodyPr/>
          <a:lstStyle/>
          <a:p>
            <a:pPr algn="ctr"/>
            <a:r>
              <a:rPr lang="en-US" dirty="0"/>
              <a:t>In-class Discussion#1 Padlet</a:t>
            </a:r>
          </a:p>
        </p:txBody>
      </p:sp>
      <p:sp>
        <p:nvSpPr>
          <p:cNvPr id="3" name="Text Placeholder 2">
            <a:extLst>
              <a:ext uri="{FF2B5EF4-FFF2-40B4-BE49-F238E27FC236}">
                <a16:creationId xmlns:a16="http://schemas.microsoft.com/office/drawing/2014/main" id="{E9A2FFE3-A7C7-9249-96D4-8D9AC15E0150}"/>
              </a:ext>
            </a:extLst>
          </p:cNvPr>
          <p:cNvSpPr>
            <a:spLocks noGrp="1"/>
          </p:cNvSpPr>
          <p:nvPr>
            <p:ph type="body" sz="quarter" idx="11"/>
          </p:nvPr>
        </p:nvSpPr>
        <p:spPr/>
        <p:txBody>
          <a:bodyPr>
            <a:normAutofit/>
          </a:bodyPr>
          <a:lstStyle/>
          <a:p>
            <a:pPr marR="0" lvl="0">
              <a:lnSpc>
                <a:spcPct val="200000"/>
              </a:lnSpc>
              <a:spcBef>
                <a:spcPts val="0"/>
              </a:spcBef>
              <a:spcAft>
                <a:spcPts val="0"/>
              </a:spcAft>
            </a:pPr>
            <a:r>
              <a:rPr lang="en-US" sz="1800" dirty="0">
                <a:effectLst/>
                <a:latin typeface="Cambria" panose="02040503050406030204" pitchFamily="18" charset="0"/>
                <a:ea typeface="Cambria" panose="02040503050406030204" pitchFamily="18" charset="0"/>
                <a:cs typeface="Cambria" panose="02040503050406030204" pitchFamily="18" charset="0"/>
              </a:rPr>
              <a:t>Please watch the </a:t>
            </a:r>
            <a:r>
              <a:rPr lang="en-US" sz="1800" dirty="0">
                <a:effectLst/>
                <a:latin typeface="Cambria" panose="02040503050406030204" pitchFamily="18" charset="0"/>
                <a:ea typeface="Cambria" panose="02040503050406030204" pitchFamily="18" charset="0"/>
                <a:cs typeface="Cambria" panose="02040503050406030204" pitchFamily="18" charset="0"/>
                <a:hlinkClick r:id="rId2"/>
              </a:rPr>
              <a:t>video</a:t>
            </a:r>
            <a:r>
              <a:rPr lang="en-US" sz="1800" dirty="0">
                <a:effectLst/>
                <a:latin typeface="Cambria" panose="02040503050406030204" pitchFamily="18" charset="0"/>
                <a:ea typeface="Cambria" panose="02040503050406030204" pitchFamily="18" charset="0"/>
                <a:cs typeface="Cambria" panose="02040503050406030204" pitchFamily="18" charset="0"/>
              </a:rPr>
              <a:t> and think about the following questions.</a:t>
            </a:r>
          </a:p>
          <a:p>
            <a:pPr marL="342900" marR="0" lvl="0" indent="-342900">
              <a:lnSpc>
                <a:spcPct val="200000"/>
              </a:lnSpc>
              <a:spcBef>
                <a:spcPts val="0"/>
              </a:spcBef>
              <a:spcAft>
                <a:spcPts val="0"/>
              </a:spcAft>
              <a:buFont typeface="Arial" panose="020B0604020202020204" pitchFamily="34" charset="0"/>
              <a:buChar char="•"/>
            </a:pPr>
            <a:r>
              <a:rPr lang="en-US" sz="1800" dirty="0">
                <a:effectLst/>
                <a:latin typeface="Cambria" panose="02040503050406030204" pitchFamily="18" charset="0"/>
                <a:ea typeface="Cambria" panose="02040503050406030204" pitchFamily="18" charset="0"/>
                <a:cs typeface="Cambria" panose="02040503050406030204" pitchFamily="18" charset="0"/>
              </a:rPr>
              <a:t>What is your </a:t>
            </a:r>
            <a:r>
              <a:rPr lang="en-US" dirty="0">
                <a:latin typeface="Cambria" panose="02040503050406030204" pitchFamily="18" charset="0"/>
                <a:ea typeface="Cambria" panose="02040503050406030204" pitchFamily="18" charset="0"/>
                <a:cs typeface="Cambria" panose="02040503050406030204" pitchFamily="18" charset="0"/>
              </a:rPr>
              <a:t>story/</a:t>
            </a:r>
            <a:r>
              <a:rPr lang="en-US" sz="1800" dirty="0">
                <a:effectLst/>
                <a:latin typeface="Cambria" panose="02040503050406030204" pitchFamily="18" charset="0"/>
                <a:ea typeface="Cambria" panose="02040503050406030204" pitchFamily="18" charset="0"/>
                <a:cs typeface="Cambria" panose="02040503050406030204" pitchFamily="18" charset="0"/>
              </a:rPr>
              <a:t>Where did you come from?</a:t>
            </a:r>
          </a:p>
          <a:p>
            <a:pPr marL="342900" marR="0" lvl="0" indent="-342900">
              <a:lnSpc>
                <a:spcPct val="200000"/>
              </a:lnSpc>
              <a:spcBef>
                <a:spcPts val="0"/>
              </a:spcBef>
              <a:spcAft>
                <a:spcPts val="0"/>
              </a:spcAft>
              <a:buFont typeface="+mj-lt"/>
              <a:buAutoNum type="alphaLcParenR"/>
            </a:pPr>
            <a:r>
              <a:rPr lang="en-US" dirty="0">
                <a:latin typeface="Cambria" panose="02040503050406030204" pitchFamily="18" charset="0"/>
                <a:ea typeface="Cambria" panose="02040503050406030204" pitchFamily="18" charset="0"/>
                <a:cs typeface="Cambria" panose="02040503050406030204" pitchFamily="18" charset="0"/>
              </a:rPr>
              <a:t>What is your race ?</a:t>
            </a:r>
          </a:p>
          <a:p>
            <a:pPr marR="0" lvl="0">
              <a:lnSpc>
                <a:spcPct val="200000"/>
              </a:lnSpc>
              <a:spcBef>
                <a:spcPts val="0"/>
              </a:spcBef>
              <a:spcAft>
                <a:spcPts val="0"/>
              </a:spcAft>
            </a:pPr>
            <a:r>
              <a:rPr lang="en-US" dirty="0">
                <a:latin typeface="Cambria" panose="02040503050406030204" pitchFamily="18" charset="0"/>
                <a:ea typeface="Cambria" panose="02040503050406030204" pitchFamily="18" charset="0"/>
                <a:cs typeface="Cambria" panose="02040503050406030204" pitchFamily="18" charset="0"/>
              </a:rPr>
              <a:t>      Eyes color, hair color……..</a:t>
            </a:r>
          </a:p>
          <a:p>
            <a:pPr marL="342900" marR="0" lvl="0" indent="-342900">
              <a:lnSpc>
                <a:spcPct val="200000"/>
              </a:lnSpc>
              <a:spcBef>
                <a:spcPts val="0"/>
              </a:spcBef>
              <a:spcAft>
                <a:spcPts val="0"/>
              </a:spcAft>
              <a:buFont typeface="+mj-lt"/>
              <a:buAutoNum type="alphaLcParenR"/>
            </a:pPr>
            <a:r>
              <a:rPr lang="en-US" sz="1800" dirty="0">
                <a:effectLst/>
                <a:latin typeface="Cambria" panose="02040503050406030204" pitchFamily="18" charset="0"/>
                <a:ea typeface="Cambria" panose="02040503050406030204" pitchFamily="18" charset="0"/>
                <a:cs typeface="Cambria" panose="02040503050406030204" pitchFamily="18" charset="0"/>
              </a:rPr>
              <a:t>What is your ethic group?</a:t>
            </a:r>
          </a:p>
          <a:p>
            <a:pPr marL="342900" marR="0" lvl="0" indent="-342900">
              <a:lnSpc>
                <a:spcPct val="200000"/>
              </a:lnSpc>
              <a:spcBef>
                <a:spcPts val="0"/>
              </a:spcBef>
              <a:spcAft>
                <a:spcPts val="0"/>
              </a:spcAft>
              <a:buFont typeface="+mj-lt"/>
              <a:buAutoNum type="alphaLcParenR"/>
            </a:pPr>
            <a:r>
              <a:rPr lang="en-US" dirty="0">
                <a:latin typeface="Cambria" panose="02040503050406030204" pitchFamily="18" charset="0"/>
                <a:ea typeface="Cambria" panose="02040503050406030204" pitchFamily="18" charset="0"/>
                <a:cs typeface="Cambria" panose="02040503050406030204" pitchFamily="18" charset="0"/>
              </a:rPr>
              <a:t>What is your religion?</a:t>
            </a:r>
            <a:endParaRPr lang="en-US" sz="1800" dirty="0">
              <a:effectLst/>
              <a:latin typeface="Cambria" panose="02040503050406030204" pitchFamily="18" charset="0"/>
              <a:ea typeface="Cambria" panose="02040503050406030204" pitchFamily="18" charset="0"/>
              <a:cs typeface="Cambria" panose="02040503050406030204" pitchFamily="18" charset="0"/>
            </a:endParaRPr>
          </a:p>
          <a:p>
            <a:pPr marR="0" lvl="0">
              <a:lnSpc>
                <a:spcPct val="200000"/>
              </a:lnSpc>
              <a:spcBef>
                <a:spcPts val="0"/>
              </a:spcBef>
              <a:spcAft>
                <a:spcPts val="0"/>
              </a:spcAft>
            </a:pPr>
            <a:endParaRPr lang="en-US" sz="1800" dirty="0">
              <a:effectLst/>
              <a:latin typeface="Arial" panose="020B0604020202020204" pitchFamily="34" charset="0"/>
              <a:ea typeface="Cambria" panose="02040503050406030204" pitchFamily="18" charset="0"/>
              <a:cs typeface="Cambria" panose="02040503050406030204" pitchFamily="18" charset="0"/>
            </a:endParaRPr>
          </a:p>
          <a:p>
            <a:endParaRPr lang="en-US" dirty="0"/>
          </a:p>
          <a:p>
            <a:endParaRPr lang="en-US" dirty="0"/>
          </a:p>
        </p:txBody>
      </p:sp>
    </p:spTree>
    <p:extLst>
      <p:ext uri="{BB962C8B-B14F-4D97-AF65-F5344CB8AC3E}">
        <p14:creationId xmlns:p14="http://schemas.microsoft.com/office/powerpoint/2010/main" val="383425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489C1B-E610-4A9C-9D28-118BB1DC57A9}"/>
              </a:ext>
            </a:extLst>
          </p:cNvPr>
          <p:cNvSpPr>
            <a:spLocks noGrp="1"/>
          </p:cNvSpPr>
          <p:nvPr>
            <p:ph type="title"/>
          </p:nvPr>
        </p:nvSpPr>
        <p:spPr/>
        <p:txBody>
          <a:bodyPr/>
          <a:lstStyle/>
          <a:p>
            <a:r>
              <a:rPr lang="en-US" dirty="0"/>
              <a:t>Discussion #2</a:t>
            </a:r>
          </a:p>
          <a:p>
            <a:endParaRPr lang="en-US" dirty="0"/>
          </a:p>
        </p:txBody>
      </p:sp>
      <p:sp>
        <p:nvSpPr>
          <p:cNvPr id="3" name="Text Placeholder 2">
            <a:extLst>
              <a:ext uri="{FF2B5EF4-FFF2-40B4-BE49-F238E27FC236}">
                <a16:creationId xmlns:a16="http://schemas.microsoft.com/office/drawing/2014/main" id="{1795168B-77B1-A847-B1E3-2433BEBFD31A}"/>
              </a:ext>
            </a:extLst>
          </p:cNvPr>
          <p:cNvSpPr>
            <a:spLocks noGrp="1"/>
          </p:cNvSpPr>
          <p:nvPr>
            <p:ph type="body" sz="quarter" idx="11"/>
          </p:nvPr>
        </p:nvSpPr>
        <p:spPr/>
        <p:txBody>
          <a:bodyPr/>
          <a:lstStyle/>
          <a:p>
            <a:pPr marL="342900" marR="0" lvl="0" indent="-342900">
              <a:lnSpc>
                <a:spcPct val="200000"/>
              </a:lnSpc>
              <a:spcBef>
                <a:spcPts val="0"/>
              </a:spcBef>
              <a:spcAft>
                <a:spcPts val="0"/>
              </a:spcAft>
              <a:buFont typeface="Arial" panose="020B0604020202020204" pitchFamily="34" charset="0"/>
              <a:buChar char="•"/>
            </a:pPr>
            <a:r>
              <a:rPr lang="en-US" dirty="0">
                <a:latin typeface="Cambria" panose="02040503050406030204" pitchFamily="18" charset="0"/>
                <a:ea typeface="Cambria" panose="02040503050406030204" pitchFamily="18" charset="0"/>
                <a:cs typeface="Cambria" panose="02040503050406030204" pitchFamily="18" charset="0"/>
              </a:rPr>
              <a:t>Where did your parents come from?</a:t>
            </a:r>
          </a:p>
          <a:p>
            <a:pPr marL="342900" marR="0" lvl="0" indent="-342900">
              <a:lnSpc>
                <a:spcPct val="200000"/>
              </a:lnSpc>
              <a:spcBef>
                <a:spcPts val="0"/>
              </a:spcBef>
              <a:spcAft>
                <a:spcPts val="0"/>
              </a:spcAft>
              <a:buFont typeface="Arial" panose="020B0604020202020204" pitchFamily="34" charset="0"/>
              <a:buChar char="•"/>
            </a:pPr>
            <a:r>
              <a:rPr lang="en-US" sz="1800" dirty="0">
                <a:effectLst/>
                <a:latin typeface="Cambria" panose="02040503050406030204" pitchFamily="18" charset="0"/>
                <a:ea typeface="Cambria" panose="02040503050406030204" pitchFamily="18" charset="0"/>
                <a:cs typeface="Cambria" panose="02040503050406030204" pitchFamily="18" charset="0"/>
              </a:rPr>
              <a:t>Where did you</a:t>
            </a:r>
            <a:r>
              <a:rPr lang="en-US" dirty="0">
                <a:latin typeface="Cambria" panose="02040503050406030204" pitchFamily="18" charset="0"/>
                <a:ea typeface="Cambria" panose="02040503050406030204" pitchFamily="18" charset="0"/>
                <a:cs typeface="Cambria" panose="02040503050406030204" pitchFamily="18" charset="0"/>
              </a:rPr>
              <a:t>r grandparents come from?</a:t>
            </a:r>
          </a:p>
          <a:p>
            <a:pPr marL="342900" marR="0" lvl="0" indent="-342900">
              <a:lnSpc>
                <a:spcPct val="200000"/>
              </a:lnSpc>
              <a:spcBef>
                <a:spcPts val="0"/>
              </a:spcBef>
              <a:spcAft>
                <a:spcPts val="0"/>
              </a:spcAft>
              <a:buFont typeface="Arial" panose="020B0604020202020204" pitchFamily="34" charset="0"/>
              <a:buChar char="•"/>
            </a:pPr>
            <a:r>
              <a:rPr lang="en-US" sz="1800" dirty="0">
                <a:effectLst/>
                <a:latin typeface="Arial" panose="020B0604020202020204" pitchFamily="34" charset="0"/>
                <a:ea typeface="Cambria" panose="02040503050406030204" pitchFamily="18" charset="0"/>
                <a:cs typeface="Cambria" panose="02040503050406030204" pitchFamily="18" charset="0"/>
              </a:rPr>
              <a:t>What do you know about you/your parents/your grandparents' culture?</a:t>
            </a:r>
          </a:p>
          <a:p>
            <a:endParaRPr lang="en-US" dirty="0"/>
          </a:p>
          <a:p>
            <a:endParaRPr lang="en-US" dirty="0"/>
          </a:p>
        </p:txBody>
      </p:sp>
    </p:spTree>
    <p:extLst>
      <p:ext uri="{BB962C8B-B14F-4D97-AF65-F5344CB8AC3E}">
        <p14:creationId xmlns:p14="http://schemas.microsoft.com/office/powerpoint/2010/main" val="112056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E16C4-8E88-4788-939C-687DC13FBBAF}"/>
              </a:ext>
            </a:extLst>
          </p:cNvPr>
          <p:cNvSpPr>
            <a:spLocks noGrp="1"/>
          </p:cNvSpPr>
          <p:nvPr>
            <p:ph type="title"/>
          </p:nvPr>
        </p:nvSpPr>
        <p:spPr>
          <a:xfrm>
            <a:off x="5113021" y="3289803"/>
            <a:ext cx="6857999" cy="653547"/>
          </a:xfrm>
        </p:spPr>
        <p:txBody>
          <a:bodyPr/>
          <a:lstStyle/>
          <a:p>
            <a:r>
              <a:rPr lang="en-US" dirty="0"/>
              <a:t>Thank you!</a:t>
            </a:r>
          </a:p>
        </p:txBody>
      </p:sp>
      <p:sp>
        <p:nvSpPr>
          <p:cNvPr id="6" name="Oval 5">
            <a:extLst>
              <a:ext uri="{FF2B5EF4-FFF2-40B4-BE49-F238E27FC236}">
                <a16:creationId xmlns:a16="http://schemas.microsoft.com/office/drawing/2014/main" id="{1B916BCB-384D-4A08-BEE7-8E8B4C216B7D}"/>
              </a:ext>
              <a:ext uri="{C183D7F6-B498-43B3-948B-1728B52AA6E4}">
                <adec:decorative xmlns:adec="http://schemas.microsoft.com/office/drawing/2017/decorative" val="1"/>
              </a:ext>
            </a:extLst>
          </p:cNvPr>
          <p:cNvSpPr/>
          <p:nvPr/>
        </p:nvSpPr>
        <p:spPr>
          <a:xfrm>
            <a:off x="652070" y="1714500"/>
            <a:ext cx="3429000" cy="3429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Graphic 9" descr="Illustration of a green pencil sharpener character ">
            <a:extLst>
              <a:ext uri="{FF2B5EF4-FFF2-40B4-BE49-F238E27FC236}">
                <a16:creationId xmlns:a16="http://schemas.microsoft.com/office/drawing/2014/main" id="{A5A4FC33-D142-4E28-8346-35D781135E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1580273" y="2306952"/>
            <a:ext cx="1572593" cy="2244095"/>
          </a:xfrm>
          <a:prstGeom prst="rect">
            <a:avLst/>
          </a:prstGeom>
        </p:spPr>
      </p:pic>
    </p:spTree>
    <p:extLst>
      <p:ext uri="{BB962C8B-B14F-4D97-AF65-F5344CB8AC3E}">
        <p14:creationId xmlns:p14="http://schemas.microsoft.com/office/powerpoint/2010/main" val="2600515555"/>
      </p:ext>
    </p:extLst>
  </p:cSld>
  <p:clrMapOvr>
    <a:masterClrMapping/>
  </p:clrMapOvr>
</p:sld>
</file>

<file path=ppt/theme/theme1.xml><?xml version="1.0" encoding="utf-8"?>
<a:theme xmlns:a="http://schemas.openxmlformats.org/drawingml/2006/main" name="Office Theme">
  <a:themeElements>
    <a:clrScheme name="back to school">
      <a:dk1>
        <a:sysClr val="windowText" lastClr="000000"/>
      </a:dk1>
      <a:lt1>
        <a:sysClr val="window" lastClr="FFFFFF"/>
      </a:lt1>
      <a:dk2>
        <a:srgbClr val="445EA2"/>
      </a:dk2>
      <a:lt2>
        <a:srgbClr val="EBEBEB"/>
      </a:lt2>
      <a:accent1>
        <a:srgbClr val="4495A2"/>
      </a:accent1>
      <a:accent2>
        <a:srgbClr val="7CA655"/>
      </a:accent2>
      <a:accent3>
        <a:srgbClr val="DFB240"/>
      </a:accent3>
      <a:accent4>
        <a:srgbClr val="DF8C40"/>
      </a:accent4>
      <a:accent5>
        <a:srgbClr val="DF5D40"/>
      </a:accent5>
      <a:accent6>
        <a:srgbClr val="8760AD"/>
      </a:accent6>
      <a:hlink>
        <a:srgbClr val="DF5D40"/>
      </a:hlink>
      <a:folHlink>
        <a:srgbClr val="8760AD"/>
      </a:folHlink>
    </a:clrScheme>
    <a:fontScheme name="Custom 30">
      <a:majorFont>
        <a:latin typeface="Kristen ITC"/>
        <a:ea typeface=""/>
        <a:cs typeface=""/>
      </a:majorFont>
      <a:minorFont>
        <a:latin typeface="Quire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enHousePresentation_Elementary_Win32_JB_v2" id="{76CC1F8F-1616-4FD5-B5D9-5288357CAB76}" vid="{CCFA5B03-57D1-4BF3-98DD-85D1A7F0AA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70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04EE7CA-01E4-4C36-A155-A254FEC02701}">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431A9B-4B87-4F2F-AB9E-CAE6A6729B86}">
  <ds:schemaRefs>
    <ds:schemaRef ds:uri="http://schemas.microsoft.com/sharepoint/v3/contenttype/forms"/>
  </ds:schemaRefs>
</ds:datastoreItem>
</file>

<file path=customXml/itemProps2.xml><?xml version="1.0" encoding="utf-8"?>
<ds:datastoreItem xmlns:ds="http://schemas.openxmlformats.org/officeDocument/2006/customXml" ds:itemID="{984EED2D-C894-47C4-9CDD-55EC03B2713B}">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60F07EB6-DDE3-49D2-9047-A171C0D29C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Open house presentation</Template>
  <TotalTime>464</TotalTime>
  <Words>410</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Cambria</vt:lpstr>
      <vt:lpstr>Kristen ITC</vt:lpstr>
      <vt:lpstr>Quire Sans</vt:lpstr>
      <vt:lpstr>Times New Roman</vt:lpstr>
      <vt:lpstr>Office Theme</vt:lpstr>
      <vt:lpstr> </vt:lpstr>
      <vt:lpstr>Territorial Acknowledgement</vt:lpstr>
      <vt:lpstr>Ethics Group in Canada</vt:lpstr>
      <vt:lpstr>Why we live in a diverse society?</vt:lpstr>
      <vt:lpstr>In-class Discussion#1 Padlet</vt:lpstr>
      <vt:lpstr>In-class Discussion#1 Padlet</vt:lpstr>
      <vt:lpstr>Discussion #2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Licheng  Li</dc:creator>
  <cp:lastModifiedBy>Eden Li</cp:lastModifiedBy>
  <cp:revision>20</cp:revision>
  <dcterms:created xsi:type="dcterms:W3CDTF">2021-03-23T20:59:49Z</dcterms:created>
  <dcterms:modified xsi:type="dcterms:W3CDTF">2021-04-13T17:41:33Z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